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1.xml" ContentType="application/vnd.openxmlformats-officedocument.themeOverr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4"/>
  </p:sldMasterIdLst>
  <p:notesMasterIdLst>
    <p:notesMasterId r:id="rId27"/>
  </p:notesMasterIdLst>
  <p:sldIdLst>
    <p:sldId id="256" r:id="rId5"/>
    <p:sldId id="257" r:id="rId6"/>
    <p:sldId id="290" r:id="rId7"/>
    <p:sldId id="301" r:id="rId8"/>
    <p:sldId id="302" r:id="rId9"/>
    <p:sldId id="303" r:id="rId10"/>
    <p:sldId id="304" r:id="rId11"/>
    <p:sldId id="306" r:id="rId12"/>
    <p:sldId id="305" r:id="rId13"/>
    <p:sldId id="307" r:id="rId14"/>
    <p:sldId id="295" r:id="rId15"/>
    <p:sldId id="296" r:id="rId16"/>
    <p:sldId id="297" r:id="rId17"/>
    <p:sldId id="298" r:id="rId18"/>
    <p:sldId id="299" r:id="rId19"/>
    <p:sldId id="308" r:id="rId20"/>
    <p:sldId id="309" r:id="rId21"/>
    <p:sldId id="310" r:id="rId22"/>
    <p:sldId id="312" r:id="rId23"/>
    <p:sldId id="313" r:id="rId24"/>
    <p:sldId id="311" r:id="rId25"/>
    <p:sldId id="260" r:id="rId26"/>
  </p:sldIdLst>
  <p:sldSz cx="9144000" cy="5143500" type="screen16x9"/>
  <p:notesSz cx="6858000" cy="9144000"/>
  <p:embeddedFontLst>
    <p:embeddedFont>
      <p:font typeface="Bebas Neue" panose="020B0604020202020204" charset="0"/>
      <p:regular r:id="rId28"/>
    </p:embeddedFont>
    <p:embeddedFont>
      <p:font typeface="Fira Sans Extra Condensed SemiBold" panose="020B0604020202020204" charset="0"/>
      <p:regular r:id="rId29"/>
      <p:bold r:id="rId30"/>
      <p:italic r:id="rId31"/>
      <p:boldItalic r:id="rId32"/>
    </p:embeddedFont>
    <p:embeddedFont>
      <p:font typeface="Nunito Light" panose="020B0604020202020204" charset="0"/>
      <p:regular r:id="rId33"/>
    </p:embeddedFont>
    <p:embeddedFont>
      <p:font typeface="PT Sans" panose="020B0604020202020204" charset="0"/>
      <p:regular r:id="rId34"/>
    </p:embeddedFont>
    <p:embeddedFont>
      <p:font typeface="Roboto" panose="020B0604020202020204" charset="0"/>
      <p:regular r:id="rId35"/>
      <p:bold r:id="rId36"/>
      <p:italic r:id="rId37"/>
      <p:boldItalic r:id="rId38"/>
    </p:embeddedFont>
    <p:embeddedFont>
      <p:font typeface="Roboto Condensed Light" panose="020B0604020202020204"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15:clr>
            <a:srgbClr val="9AA0A6"/>
          </p15:clr>
        </p15:guide>
        <p15:guide id="3" orient="horz">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77DBE9-4B2E-76B8-3570-FD42DEC57EEA}" v="1303" dt="2025-06-02T16:36:06.125"/>
    <p1510:client id="{5271756F-C1F9-4282-BDA4-E71D2CD6AF9E}" v="193" dt="2025-06-02T17:08:45.091"/>
    <p1510:client id="{6552BCCE-D88E-1F47-94F8-D4C1D384145B}" v="4" dt="2025-06-01T08:32:14.166"/>
    <p1510:client id="{6E147065-392F-BE52-253B-C68A5D76F188}" v="28" dt="2025-06-02T11:16:39"/>
    <p1510:client id="{EAF2DA23-1934-4642-A264-341E1A41D960}" v="273" dt="2025-06-02T11:32:35.361"/>
  </p1510:revLst>
</p1510:revInfo>
</file>

<file path=ppt/tableStyles.xml><?xml version="1.0" encoding="utf-8"?>
<a:tblStyleLst xmlns:a="http://schemas.openxmlformats.org/drawingml/2006/main" def="{33FF08A8-BFC3-459A-9B1A-C4AB4263446D}">
  <a:tblStyle styleId="{33FF08A8-BFC3-459A-9B1A-C4AB4263446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guide orient="horz"/>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2.fntdata"/><Relationship Id="rId21" Type="http://schemas.openxmlformats.org/officeDocument/2006/relationships/slide" Target="slides/slide17.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2.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4.fntdata"/><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6.fntdata"/><Relationship Id="rId38" Type="http://schemas.openxmlformats.org/officeDocument/2006/relationships/font" Target="fonts/font11.fntdata"/><Relationship Id="rId20" Type="http://schemas.openxmlformats.org/officeDocument/2006/relationships/slide" Target="slides/slide16.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lf Jochum" userId="27176b68-abec-468f-8ad8-09b086e95760" providerId="ADAL" clId="{5271756F-C1F9-4282-BDA4-E71D2CD6AF9E}"/>
    <pc:docChg chg="undo custSel addSld delSld modSld sldOrd">
      <pc:chgData name="Ulf Jochum" userId="27176b68-abec-468f-8ad8-09b086e95760" providerId="ADAL" clId="{5271756F-C1F9-4282-BDA4-E71D2CD6AF9E}" dt="2025-06-02T17:08:45.092" v="484" actId="2711"/>
      <pc:docMkLst>
        <pc:docMk/>
      </pc:docMkLst>
      <pc:sldChg chg="del">
        <pc:chgData name="Ulf Jochum" userId="27176b68-abec-468f-8ad8-09b086e95760" providerId="ADAL" clId="{5271756F-C1F9-4282-BDA4-E71D2CD6AF9E}" dt="2025-06-01T11:12:48.943" v="73" actId="2696"/>
        <pc:sldMkLst>
          <pc:docMk/>
          <pc:sldMk cId="4169033051" sldId="292"/>
        </pc:sldMkLst>
      </pc:sldChg>
      <pc:sldChg chg="addSp delSp mod">
        <pc:chgData name="Ulf Jochum" userId="27176b68-abec-468f-8ad8-09b086e95760" providerId="ADAL" clId="{5271756F-C1F9-4282-BDA4-E71D2CD6AF9E}" dt="2025-05-31T10:48:48" v="20" actId="22"/>
        <pc:sldMkLst>
          <pc:docMk/>
          <pc:sldMk cId="3887348689" sldId="293"/>
        </pc:sldMkLst>
        <pc:spChg chg="add del">
          <ac:chgData name="Ulf Jochum" userId="27176b68-abec-468f-8ad8-09b086e95760" providerId="ADAL" clId="{5271756F-C1F9-4282-BDA4-E71D2CD6AF9E}" dt="2025-05-31T10:48:48" v="20" actId="22"/>
          <ac:spMkLst>
            <pc:docMk/>
            <pc:sldMk cId="3887348689" sldId="293"/>
            <ac:spMk id="3" creationId="{BAD55860-DFDF-718F-5491-2F0B150AAC76}"/>
          </ac:spMkLst>
        </pc:spChg>
      </pc:sldChg>
      <pc:sldChg chg="del">
        <pc:chgData name="Ulf Jochum" userId="27176b68-abec-468f-8ad8-09b086e95760" providerId="ADAL" clId="{5271756F-C1F9-4282-BDA4-E71D2CD6AF9E}" dt="2025-06-01T11:17:07.805" v="74" actId="2696"/>
        <pc:sldMkLst>
          <pc:docMk/>
          <pc:sldMk cId="1456220371" sldId="294"/>
        </pc:sldMkLst>
      </pc:sldChg>
      <pc:sldChg chg="delSp modSp add del mod ord delAnim">
        <pc:chgData name="Ulf Jochum" userId="27176b68-abec-468f-8ad8-09b086e95760" providerId="ADAL" clId="{5271756F-C1F9-4282-BDA4-E71D2CD6AF9E}" dt="2025-05-31T10:51:39.613" v="42" actId="47"/>
        <pc:sldMkLst>
          <pc:docMk/>
          <pc:sldMk cId="675699087" sldId="295"/>
        </pc:sldMkLst>
        <pc:spChg chg="mod">
          <ac:chgData name="Ulf Jochum" userId="27176b68-abec-468f-8ad8-09b086e95760" providerId="ADAL" clId="{5271756F-C1F9-4282-BDA4-E71D2CD6AF9E}" dt="2025-05-31T10:50:12.856" v="41"/>
          <ac:spMkLst>
            <pc:docMk/>
            <pc:sldMk cId="675699087" sldId="295"/>
            <ac:spMk id="2580" creationId="{0AFE1C7E-9B61-E5B4-B0BB-4977787179D9}"/>
          </ac:spMkLst>
        </pc:spChg>
        <pc:picChg chg="del">
          <ac:chgData name="Ulf Jochum" userId="27176b68-abec-468f-8ad8-09b086e95760" providerId="ADAL" clId="{5271756F-C1F9-4282-BDA4-E71D2CD6AF9E}" dt="2025-05-31T10:49:00.279" v="22" actId="478"/>
          <ac:picMkLst>
            <pc:docMk/>
            <pc:sldMk cId="675699087" sldId="295"/>
            <ac:picMk id="4" creationId="{4BA1886C-3234-52F1-66B5-17A64E59B514}"/>
          </ac:picMkLst>
        </pc:picChg>
      </pc:sldChg>
      <pc:sldChg chg="modSp mod">
        <pc:chgData name="Ulf Jochum" userId="27176b68-abec-468f-8ad8-09b086e95760" providerId="ADAL" clId="{5271756F-C1F9-4282-BDA4-E71D2CD6AF9E}" dt="2025-06-02T17:07:42.988" v="472" actId="2711"/>
        <pc:sldMkLst>
          <pc:docMk/>
          <pc:sldMk cId="1883946275" sldId="295"/>
        </pc:sldMkLst>
        <pc:spChg chg="mod">
          <ac:chgData name="Ulf Jochum" userId="27176b68-abec-468f-8ad8-09b086e95760" providerId="ADAL" clId="{5271756F-C1F9-4282-BDA4-E71D2CD6AF9E}" dt="2025-06-02T17:07:42.988" v="472" actId="2711"/>
          <ac:spMkLst>
            <pc:docMk/>
            <pc:sldMk cId="1883946275" sldId="295"/>
            <ac:spMk id="5" creationId="{A97C53DA-4C0D-00BD-EDE4-ABCFBF79DFFC}"/>
          </ac:spMkLst>
        </pc:spChg>
      </pc:sldChg>
      <pc:sldChg chg="addSp delSp modSp new del mod">
        <pc:chgData name="Ulf Jochum" userId="27176b68-abec-468f-8ad8-09b086e95760" providerId="ADAL" clId="{5271756F-C1F9-4282-BDA4-E71D2CD6AF9E}" dt="2025-05-31T10:48:33.001" v="16" actId="47"/>
        <pc:sldMkLst>
          <pc:docMk/>
          <pc:sldMk cId="3468397966" sldId="295"/>
        </pc:sldMkLst>
        <pc:spChg chg="add del mod">
          <ac:chgData name="Ulf Jochum" userId="27176b68-abec-468f-8ad8-09b086e95760" providerId="ADAL" clId="{5271756F-C1F9-4282-BDA4-E71D2CD6AF9E}" dt="2025-05-31T10:48:05.300" v="14" actId="6549"/>
          <ac:spMkLst>
            <pc:docMk/>
            <pc:sldMk cId="3468397966" sldId="295"/>
            <ac:spMk id="3" creationId="{7C8E1825-F0C7-7BD0-271A-D2066205D5D7}"/>
          </ac:spMkLst>
        </pc:spChg>
        <pc:spChg chg="mod">
          <ac:chgData name="Ulf Jochum" userId="27176b68-abec-468f-8ad8-09b086e95760" providerId="ADAL" clId="{5271756F-C1F9-4282-BDA4-E71D2CD6AF9E}" dt="2025-05-31T10:48:11.669" v="15" actId="6549"/>
          <ac:spMkLst>
            <pc:docMk/>
            <pc:sldMk cId="3468397966" sldId="295"/>
            <ac:spMk id="4" creationId="{9631B2E6-9F18-E6BB-5C50-1370DD6F7C16}"/>
          </ac:spMkLst>
        </pc:spChg>
        <pc:spChg chg="add mod">
          <ac:chgData name="Ulf Jochum" userId="27176b68-abec-468f-8ad8-09b086e95760" providerId="ADAL" clId="{5271756F-C1F9-4282-BDA4-E71D2CD6AF9E}" dt="2025-05-31T10:46:56.736" v="2"/>
          <ac:spMkLst>
            <pc:docMk/>
            <pc:sldMk cId="3468397966" sldId="295"/>
            <ac:spMk id="5" creationId="{491E6F2C-EE59-7BB1-FE85-2AB2A2095696}"/>
          </ac:spMkLst>
        </pc:spChg>
      </pc:sldChg>
      <pc:sldChg chg="new del">
        <pc:chgData name="Ulf Jochum" userId="27176b68-abec-468f-8ad8-09b086e95760" providerId="ADAL" clId="{5271756F-C1F9-4282-BDA4-E71D2CD6AF9E}" dt="2025-05-31T10:48:40.836" v="18" actId="680"/>
        <pc:sldMkLst>
          <pc:docMk/>
          <pc:sldMk cId="3787229568" sldId="295"/>
        </pc:sldMkLst>
      </pc:sldChg>
      <pc:sldChg chg="modSp mod">
        <pc:chgData name="Ulf Jochum" userId="27176b68-abec-468f-8ad8-09b086e95760" providerId="ADAL" clId="{5271756F-C1F9-4282-BDA4-E71D2CD6AF9E}" dt="2025-06-02T17:07:48.500" v="473" actId="2711"/>
        <pc:sldMkLst>
          <pc:docMk/>
          <pc:sldMk cId="3618428050" sldId="296"/>
        </pc:sldMkLst>
        <pc:spChg chg="mod">
          <ac:chgData name="Ulf Jochum" userId="27176b68-abec-468f-8ad8-09b086e95760" providerId="ADAL" clId="{5271756F-C1F9-4282-BDA4-E71D2CD6AF9E}" dt="2025-06-02T17:07:48.500" v="473" actId="2711"/>
          <ac:spMkLst>
            <pc:docMk/>
            <pc:sldMk cId="3618428050" sldId="296"/>
            <ac:spMk id="5" creationId="{9AA46717-68EE-E953-58C3-FF9147F7D278}"/>
          </ac:spMkLst>
        </pc:spChg>
      </pc:sldChg>
      <pc:sldChg chg="modSp mod">
        <pc:chgData name="Ulf Jochum" userId="27176b68-abec-468f-8ad8-09b086e95760" providerId="ADAL" clId="{5271756F-C1F9-4282-BDA4-E71D2CD6AF9E}" dt="2025-06-02T17:07:53.396" v="474" actId="2711"/>
        <pc:sldMkLst>
          <pc:docMk/>
          <pc:sldMk cId="3270117435" sldId="297"/>
        </pc:sldMkLst>
        <pc:spChg chg="mod">
          <ac:chgData name="Ulf Jochum" userId="27176b68-abec-468f-8ad8-09b086e95760" providerId="ADAL" clId="{5271756F-C1F9-4282-BDA4-E71D2CD6AF9E}" dt="2025-06-02T17:07:53.396" v="474" actId="2711"/>
          <ac:spMkLst>
            <pc:docMk/>
            <pc:sldMk cId="3270117435" sldId="297"/>
            <ac:spMk id="5" creationId="{5BDE1935-2F54-A519-B4E3-13405DF273E9}"/>
          </ac:spMkLst>
        </pc:spChg>
      </pc:sldChg>
      <pc:sldChg chg="modSp mod">
        <pc:chgData name="Ulf Jochum" userId="27176b68-abec-468f-8ad8-09b086e95760" providerId="ADAL" clId="{5271756F-C1F9-4282-BDA4-E71D2CD6AF9E}" dt="2025-06-02T17:07:58.660" v="475" actId="2711"/>
        <pc:sldMkLst>
          <pc:docMk/>
          <pc:sldMk cId="2029738224" sldId="298"/>
        </pc:sldMkLst>
        <pc:spChg chg="mod">
          <ac:chgData name="Ulf Jochum" userId="27176b68-abec-468f-8ad8-09b086e95760" providerId="ADAL" clId="{5271756F-C1F9-4282-BDA4-E71D2CD6AF9E}" dt="2025-06-02T17:07:58.660" v="475" actId="2711"/>
          <ac:spMkLst>
            <pc:docMk/>
            <pc:sldMk cId="2029738224" sldId="298"/>
            <ac:spMk id="5" creationId="{EF96DF30-2D75-39A8-46B4-29D576563816}"/>
          </ac:spMkLst>
        </pc:spChg>
      </pc:sldChg>
      <pc:sldChg chg="modSp mod">
        <pc:chgData name="Ulf Jochum" userId="27176b68-abec-468f-8ad8-09b086e95760" providerId="ADAL" clId="{5271756F-C1F9-4282-BDA4-E71D2CD6AF9E}" dt="2025-06-02T17:08:06.626" v="476" actId="2711"/>
        <pc:sldMkLst>
          <pc:docMk/>
          <pc:sldMk cId="1865976523" sldId="299"/>
        </pc:sldMkLst>
        <pc:spChg chg="mod">
          <ac:chgData name="Ulf Jochum" userId="27176b68-abec-468f-8ad8-09b086e95760" providerId="ADAL" clId="{5271756F-C1F9-4282-BDA4-E71D2CD6AF9E}" dt="2025-06-02T17:08:06.626" v="476" actId="2711"/>
          <ac:spMkLst>
            <pc:docMk/>
            <pc:sldMk cId="1865976523" sldId="299"/>
            <ac:spMk id="3" creationId="{EA96F3F0-CE87-17C3-C589-EE75AC7BE244}"/>
          </ac:spMkLst>
        </pc:spChg>
      </pc:sldChg>
      <pc:sldChg chg="modSp mod">
        <pc:chgData name="Ulf Jochum" userId="27176b68-abec-468f-8ad8-09b086e95760" providerId="ADAL" clId="{5271756F-C1F9-4282-BDA4-E71D2CD6AF9E}" dt="2025-06-01T11:11:47.299" v="72" actId="20577"/>
        <pc:sldMkLst>
          <pc:docMk/>
          <pc:sldMk cId="3072070486" sldId="303"/>
        </pc:sldMkLst>
        <pc:spChg chg="mod">
          <ac:chgData name="Ulf Jochum" userId="27176b68-abec-468f-8ad8-09b086e95760" providerId="ADAL" clId="{5271756F-C1F9-4282-BDA4-E71D2CD6AF9E}" dt="2025-06-01T11:11:47.299" v="72" actId="20577"/>
          <ac:spMkLst>
            <pc:docMk/>
            <pc:sldMk cId="3072070486" sldId="303"/>
            <ac:spMk id="1887" creationId="{D1BC5F7D-1077-8AFE-745A-E077DF44E8B4}"/>
          </ac:spMkLst>
        </pc:spChg>
      </pc:sldChg>
      <pc:sldChg chg="addSp delSp modSp new mod ord">
        <pc:chgData name="Ulf Jochum" userId="27176b68-abec-468f-8ad8-09b086e95760" providerId="ADAL" clId="{5271756F-C1F9-4282-BDA4-E71D2CD6AF9E}" dt="2025-06-02T17:07:12.493" v="468" actId="2711"/>
        <pc:sldMkLst>
          <pc:docMk/>
          <pc:sldMk cId="125394070" sldId="304"/>
        </pc:sldMkLst>
        <pc:spChg chg="mod">
          <ac:chgData name="Ulf Jochum" userId="27176b68-abec-468f-8ad8-09b086e95760" providerId="ADAL" clId="{5271756F-C1F9-4282-BDA4-E71D2CD6AF9E}" dt="2025-06-01T11:04:07.863" v="60" actId="20577"/>
          <ac:spMkLst>
            <pc:docMk/>
            <pc:sldMk cId="125394070" sldId="304"/>
            <ac:spMk id="2" creationId="{ED97D1E4-A5BF-DDAA-7EED-E8D5892909DF}"/>
          </ac:spMkLst>
        </pc:spChg>
        <pc:spChg chg="add del mod">
          <ac:chgData name="Ulf Jochum" userId="27176b68-abec-468f-8ad8-09b086e95760" providerId="ADAL" clId="{5271756F-C1F9-4282-BDA4-E71D2CD6AF9E}" dt="2025-06-01T11:05:20.758" v="65" actId="478"/>
          <ac:spMkLst>
            <pc:docMk/>
            <pc:sldMk cId="125394070" sldId="304"/>
            <ac:spMk id="4" creationId="{6467AF64-E039-D403-A3A4-9B291D71BBA1}"/>
          </ac:spMkLst>
        </pc:spChg>
        <pc:spChg chg="add">
          <ac:chgData name="Ulf Jochum" userId="27176b68-abec-468f-8ad8-09b086e95760" providerId="ADAL" clId="{5271756F-C1F9-4282-BDA4-E71D2CD6AF9E}" dt="2025-06-01T12:09:48.346" v="104"/>
          <ac:spMkLst>
            <pc:docMk/>
            <pc:sldMk cId="125394070" sldId="304"/>
            <ac:spMk id="4" creationId="{E35D8E07-196D-8807-9896-E38C62553897}"/>
          </ac:spMkLst>
        </pc:spChg>
        <pc:spChg chg="add mod">
          <ac:chgData name="Ulf Jochum" userId="27176b68-abec-468f-8ad8-09b086e95760" providerId="ADAL" clId="{5271756F-C1F9-4282-BDA4-E71D2CD6AF9E}" dt="2025-06-02T17:07:12.493" v="468" actId="2711"/>
          <ac:spMkLst>
            <pc:docMk/>
            <pc:sldMk cId="125394070" sldId="304"/>
            <ac:spMk id="5" creationId="{91792787-11B5-AAB1-4383-4860F3671D2C}"/>
          </ac:spMkLst>
        </pc:spChg>
        <pc:spChg chg="add">
          <ac:chgData name="Ulf Jochum" userId="27176b68-abec-468f-8ad8-09b086e95760" providerId="ADAL" clId="{5271756F-C1F9-4282-BDA4-E71D2CD6AF9E}" dt="2025-06-01T12:09:51.786" v="105"/>
          <ac:spMkLst>
            <pc:docMk/>
            <pc:sldMk cId="125394070" sldId="304"/>
            <ac:spMk id="6" creationId="{9874B59F-C416-2B49-1DCC-F052AD858395}"/>
          </ac:spMkLst>
        </pc:spChg>
        <pc:spChg chg="add">
          <ac:chgData name="Ulf Jochum" userId="27176b68-abec-468f-8ad8-09b086e95760" providerId="ADAL" clId="{5271756F-C1F9-4282-BDA4-E71D2CD6AF9E}" dt="2025-06-01T12:09:56.060" v="107"/>
          <ac:spMkLst>
            <pc:docMk/>
            <pc:sldMk cId="125394070" sldId="304"/>
            <ac:spMk id="7" creationId="{383C752C-0FA3-1B1C-C694-1D597DB06E29}"/>
          </ac:spMkLst>
        </pc:spChg>
        <pc:picChg chg="add mod">
          <ac:chgData name="Ulf Jochum" userId="27176b68-abec-468f-8ad8-09b086e95760" providerId="ADAL" clId="{5271756F-C1F9-4282-BDA4-E71D2CD6AF9E}" dt="2025-06-01T12:10:25.700" v="111" actId="1076"/>
          <ac:picMkLst>
            <pc:docMk/>
            <pc:sldMk cId="125394070" sldId="304"/>
            <ac:picMk id="3" creationId="{40F22379-AACC-7261-0E51-002C06AAA2FC}"/>
          </ac:picMkLst>
        </pc:picChg>
      </pc:sldChg>
      <pc:sldChg chg="addSp delSp modSp add mod">
        <pc:chgData name="Ulf Jochum" userId="27176b68-abec-468f-8ad8-09b086e95760" providerId="ADAL" clId="{5271756F-C1F9-4282-BDA4-E71D2CD6AF9E}" dt="2025-06-02T17:07:29.896" v="470" actId="2711"/>
        <pc:sldMkLst>
          <pc:docMk/>
          <pc:sldMk cId="4283178354" sldId="305"/>
        </pc:sldMkLst>
        <pc:spChg chg="mod">
          <ac:chgData name="Ulf Jochum" userId="27176b68-abec-468f-8ad8-09b086e95760" providerId="ADAL" clId="{5271756F-C1F9-4282-BDA4-E71D2CD6AF9E}" dt="2025-06-01T12:15:08.642" v="205" actId="20577"/>
          <ac:spMkLst>
            <pc:docMk/>
            <pc:sldMk cId="4283178354" sldId="305"/>
            <ac:spMk id="2" creationId="{ED97D1E4-A5BF-DDAA-7EED-E8D5892909DF}"/>
          </ac:spMkLst>
        </pc:spChg>
        <pc:spChg chg="mod">
          <ac:chgData name="Ulf Jochum" userId="27176b68-abec-468f-8ad8-09b086e95760" providerId="ADAL" clId="{5271756F-C1F9-4282-BDA4-E71D2CD6AF9E}" dt="2025-06-02T17:07:29.896" v="470" actId="2711"/>
          <ac:spMkLst>
            <pc:docMk/>
            <pc:sldMk cId="4283178354" sldId="305"/>
            <ac:spMk id="5" creationId="{91792787-11B5-AAB1-4383-4860F3671D2C}"/>
          </ac:spMkLst>
        </pc:spChg>
        <pc:picChg chg="del">
          <ac:chgData name="Ulf Jochum" userId="27176b68-abec-468f-8ad8-09b086e95760" providerId="ADAL" clId="{5271756F-C1F9-4282-BDA4-E71D2CD6AF9E}" dt="2025-06-01T12:05:40.493" v="79" actId="478"/>
          <ac:picMkLst>
            <pc:docMk/>
            <pc:sldMk cId="4283178354" sldId="305"/>
            <ac:picMk id="3" creationId="{40F22379-AACC-7261-0E51-002C06AAA2FC}"/>
          </ac:picMkLst>
        </pc:picChg>
        <pc:picChg chg="add mod">
          <ac:chgData name="Ulf Jochum" userId="27176b68-abec-468f-8ad8-09b086e95760" providerId="ADAL" clId="{5271756F-C1F9-4282-BDA4-E71D2CD6AF9E}" dt="2025-06-01T12:15:29.465" v="208" actId="1076"/>
          <ac:picMkLst>
            <pc:docMk/>
            <pc:sldMk cId="4283178354" sldId="305"/>
            <ac:picMk id="4" creationId="{07AD32E5-4F52-582D-B769-7C005B9949CB}"/>
          </ac:picMkLst>
        </pc:picChg>
      </pc:sldChg>
      <pc:sldChg chg="addSp delSp modSp add mod ord">
        <pc:chgData name="Ulf Jochum" userId="27176b68-abec-468f-8ad8-09b086e95760" providerId="ADAL" clId="{5271756F-C1F9-4282-BDA4-E71D2CD6AF9E}" dt="2025-06-02T17:07:18.861" v="469" actId="2711"/>
        <pc:sldMkLst>
          <pc:docMk/>
          <pc:sldMk cId="76727856" sldId="306"/>
        </pc:sldMkLst>
        <pc:spChg chg="mod">
          <ac:chgData name="Ulf Jochum" userId="27176b68-abec-468f-8ad8-09b086e95760" providerId="ADAL" clId="{5271756F-C1F9-4282-BDA4-E71D2CD6AF9E}" dt="2025-06-01T12:14:36.332" v="144" actId="20577"/>
          <ac:spMkLst>
            <pc:docMk/>
            <pc:sldMk cId="76727856" sldId="306"/>
            <ac:spMk id="2" creationId="{ED97D1E4-A5BF-DDAA-7EED-E8D5892909DF}"/>
          </ac:spMkLst>
        </pc:spChg>
        <pc:spChg chg="mod">
          <ac:chgData name="Ulf Jochum" userId="27176b68-abec-468f-8ad8-09b086e95760" providerId="ADAL" clId="{5271756F-C1F9-4282-BDA4-E71D2CD6AF9E}" dt="2025-06-02T17:07:18.861" v="469" actId="2711"/>
          <ac:spMkLst>
            <pc:docMk/>
            <pc:sldMk cId="76727856" sldId="306"/>
            <ac:spMk id="5" creationId="{91792787-11B5-AAB1-4383-4860F3671D2C}"/>
          </ac:spMkLst>
        </pc:spChg>
        <pc:picChg chg="del">
          <ac:chgData name="Ulf Jochum" userId="27176b68-abec-468f-8ad8-09b086e95760" providerId="ADAL" clId="{5271756F-C1F9-4282-BDA4-E71D2CD6AF9E}" dt="2025-06-01T12:05:21.525" v="77" actId="478"/>
          <ac:picMkLst>
            <pc:docMk/>
            <pc:sldMk cId="76727856" sldId="306"/>
            <ac:picMk id="3" creationId="{40F22379-AACC-7261-0E51-002C06AAA2FC}"/>
          </ac:picMkLst>
        </pc:picChg>
        <pc:picChg chg="add mod">
          <ac:chgData name="Ulf Jochum" userId="27176b68-abec-468f-8ad8-09b086e95760" providerId="ADAL" clId="{5271756F-C1F9-4282-BDA4-E71D2CD6AF9E}" dt="2025-06-01T12:10:48.550" v="114" actId="1076"/>
          <ac:picMkLst>
            <pc:docMk/>
            <pc:sldMk cId="76727856" sldId="306"/>
            <ac:picMk id="4" creationId="{13A7EEDA-FAD1-574A-F548-6418CF237E91}"/>
          </ac:picMkLst>
        </pc:picChg>
      </pc:sldChg>
      <pc:sldChg chg="addSp delSp modSp new mod">
        <pc:chgData name="Ulf Jochum" userId="27176b68-abec-468f-8ad8-09b086e95760" providerId="ADAL" clId="{5271756F-C1F9-4282-BDA4-E71D2CD6AF9E}" dt="2025-06-02T17:07:35.936" v="471" actId="2711"/>
        <pc:sldMkLst>
          <pc:docMk/>
          <pc:sldMk cId="2718075491" sldId="307"/>
        </pc:sldMkLst>
        <pc:spChg chg="mod">
          <ac:chgData name="Ulf Jochum" userId="27176b68-abec-468f-8ad8-09b086e95760" providerId="ADAL" clId="{5271756F-C1F9-4282-BDA4-E71D2CD6AF9E}" dt="2025-06-01T12:18:39.070" v="211" actId="20577"/>
          <ac:spMkLst>
            <pc:docMk/>
            <pc:sldMk cId="2718075491" sldId="307"/>
            <ac:spMk id="2" creationId="{397F196A-D2F6-D54F-9831-784CA9BB585B}"/>
          </ac:spMkLst>
        </pc:spChg>
        <pc:spChg chg="add mod">
          <ac:chgData name="Ulf Jochum" userId="27176b68-abec-468f-8ad8-09b086e95760" providerId="ADAL" clId="{5271756F-C1F9-4282-BDA4-E71D2CD6AF9E}" dt="2025-06-02T17:07:35.936" v="471" actId="2711"/>
          <ac:spMkLst>
            <pc:docMk/>
            <pc:sldMk cId="2718075491" sldId="307"/>
            <ac:spMk id="3" creationId="{20E9B18E-381F-8280-9BBD-34D97451C6BE}"/>
          </ac:spMkLst>
        </pc:spChg>
        <pc:graphicFrameChg chg="add del mod modGraphic">
          <ac:chgData name="Ulf Jochum" userId="27176b68-abec-468f-8ad8-09b086e95760" providerId="ADAL" clId="{5271756F-C1F9-4282-BDA4-E71D2CD6AF9E}" dt="2025-06-01T12:31:29.383" v="424" actId="478"/>
          <ac:graphicFrameMkLst>
            <pc:docMk/>
            <pc:sldMk cId="2718075491" sldId="307"/>
            <ac:graphicFrameMk id="4" creationId="{86D7A146-1BD5-4FFB-2C50-55BAF01276CF}"/>
          </ac:graphicFrameMkLst>
        </pc:graphicFrameChg>
        <pc:picChg chg="add del mod">
          <ac:chgData name="Ulf Jochum" userId="27176b68-abec-468f-8ad8-09b086e95760" providerId="ADAL" clId="{5271756F-C1F9-4282-BDA4-E71D2CD6AF9E}" dt="2025-06-01T16:27:20.576" v="437" actId="478"/>
          <ac:picMkLst>
            <pc:docMk/>
            <pc:sldMk cId="2718075491" sldId="307"/>
            <ac:picMk id="5" creationId="{248AFF74-FE27-2018-1484-C56FEC28B96B}"/>
          </ac:picMkLst>
        </pc:picChg>
        <pc:picChg chg="add mod">
          <ac:chgData name="Ulf Jochum" userId="27176b68-abec-468f-8ad8-09b086e95760" providerId="ADAL" clId="{5271756F-C1F9-4282-BDA4-E71D2CD6AF9E}" dt="2025-06-01T16:28:58.945" v="449" actId="14100"/>
          <ac:picMkLst>
            <pc:docMk/>
            <pc:sldMk cId="2718075491" sldId="307"/>
            <ac:picMk id="7" creationId="{3010FD1D-BACC-C1C6-E160-CF5A4121B655}"/>
          </ac:picMkLst>
        </pc:picChg>
      </pc:sldChg>
      <pc:sldChg chg="modSp mod">
        <pc:chgData name="Ulf Jochum" userId="27176b68-abec-468f-8ad8-09b086e95760" providerId="ADAL" clId="{5271756F-C1F9-4282-BDA4-E71D2CD6AF9E}" dt="2025-06-02T17:08:13.379" v="477" actId="2711"/>
        <pc:sldMkLst>
          <pc:docMk/>
          <pc:sldMk cId="3122703444" sldId="308"/>
        </pc:sldMkLst>
        <pc:spChg chg="mod">
          <ac:chgData name="Ulf Jochum" userId="27176b68-abec-468f-8ad8-09b086e95760" providerId="ADAL" clId="{5271756F-C1F9-4282-BDA4-E71D2CD6AF9E}" dt="2025-06-02T17:02:40.150" v="454" actId="790"/>
          <ac:spMkLst>
            <pc:docMk/>
            <pc:sldMk cId="3122703444" sldId="308"/>
            <ac:spMk id="2" creationId="{D12DD155-1923-E07F-7DC4-9190EF52B3C0}"/>
          </ac:spMkLst>
        </pc:spChg>
        <pc:spChg chg="mod">
          <ac:chgData name="Ulf Jochum" userId="27176b68-abec-468f-8ad8-09b086e95760" providerId="ADAL" clId="{5271756F-C1F9-4282-BDA4-E71D2CD6AF9E}" dt="2025-06-02T17:08:13.379" v="477" actId="2711"/>
          <ac:spMkLst>
            <pc:docMk/>
            <pc:sldMk cId="3122703444" sldId="308"/>
            <ac:spMk id="5" creationId="{03A8F86E-9C42-C253-BE10-D48A2A264626}"/>
          </ac:spMkLst>
        </pc:spChg>
      </pc:sldChg>
      <pc:sldChg chg="modSp mod setBg">
        <pc:chgData name="Ulf Jochum" userId="27176b68-abec-468f-8ad8-09b086e95760" providerId="ADAL" clId="{5271756F-C1F9-4282-BDA4-E71D2CD6AF9E}" dt="2025-06-02T17:08:19.372" v="478" actId="2711"/>
        <pc:sldMkLst>
          <pc:docMk/>
          <pc:sldMk cId="465620164" sldId="309"/>
        </pc:sldMkLst>
        <pc:spChg chg="mod">
          <ac:chgData name="Ulf Jochum" userId="27176b68-abec-468f-8ad8-09b086e95760" providerId="ADAL" clId="{5271756F-C1F9-4282-BDA4-E71D2CD6AF9E}" dt="2025-06-02T17:08:19.372" v="478" actId="2711"/>
          <ac:spMkLst>
            <pc:docMk/>
            <pc:sldMk cId="465620164" sldId="309"/>
            <ac:spMk id="5" creationId="{7012389E-1CBF-9116-BB8D-C193C7492F81}"/>
          </ac:spMkLst>
        </pc:spChg>
      </pc:sldChg>
      <pc:sldChg chg="modSp mod">
        <pc:chgData name="Ulf Jochum" userId="27176b68-abec-468f-8ad8-09b086e95760" providerId="ADAL" clId="{5271756F-C1F9-4282-BDA4-E71D2CD6AF9E}" dt="2025-06-02T17:08:25.012" v="479" actId="2711"/>
        <pc:sldMkLst>
          <pc:docMk/>
          <pc:sldMk cId="654960144" sldId="310"/>
        </pc:sldMkLst>
        <pc:spChg chg="mod">
          <ac:chgData name="Ulf Jochum" userId="27176b68-abec-468f-8ad8-09b086e95760" providerId="ADAL" clId="{5271756F-C1F9-4282-BDA4-E71D2CD6AF9E}" dt="2025-06-02T17:08:25.012" v="479" actId="2711"/>
          <ac:spMkLst>
            <pc:docMk/>
            <pc:sldMk cId="654960144" sldId="310"/>
            <ac:spMk id="5" creationId="{516AB35F-7F00-D6E1-DAD6-734C294406FD}"/>
          </ac:spMkLst>
        </pc:spChg>
      </pc:sldChg>
      <pc:sldChg chg="modSp mod">
        <pc:chgData name="Ulf Jochum" userId="27176b68-abec-468f-8ad8-09b086e95760" providerId="ADAL" clId="{5271756F-C1F9-4282-BDA4-E71D2CD6AF9E}" dt="2025-06-02T17:08:45.092" v="484" actId="2711"/>
        <pc:sldMkLst>
          <pc:docMk/>
          <pc:sldMk cId="3667685874" sldId="311"/>
        </pc:sldMkLst>
        <pc:spChg chg="mod">
          <ac:chgData name="Ulf Jochum" userId="27176b68-abec-468f-8ad8-09b086e95760" providerId="ADAL" clId="{5271756F-C1F9-4282-BDA4-E71D2CD6AF9E}" dt="2025-06-02T17:08:45.092" v="484" actId="2711"/>
          <ac:spMkLst>
            <pc:docMk/>
            <pc:sldMk cId="3667685874" sldId="311"/>
            <ac:spMk id="3" creationId="{B0FD4925-934E-81E0-A18B-178F9F1D560F}"/>
          </ac:spMkLst>
        </pc:spChg>
      </pc:sldChg>
      <pc:sldChg chg="modSp mod">
        <pc:chgData name="Ulf Jochum" userId="27176b68-abec-468f-8ad8-09b086e95760" providerId="ADAL" clId="{5271756F-C1F9-4282-BDA4-E71D2CD6AF9E}" dt="2025-06-02T17:08:34.608" v="482" actId="20577"/>
        <pc:sldMkLst>
          <pc:docMk/>
          <pc:sldMk cId="3325472229" sldId="312"/>
        </pc:sldMkLst>
        <pc:spChg chg="mod">
          <ac:chgData name="Ulf Jochum" userId="27176b68-abec-468f-8ad8-09b086e95760" providerId="ADAL" clId="{5271756F-C1F9-4282-BDA4-E71D2CD6AF9E}" dt="2025-06-02T17:08:34.608" v="482" actId="20577"/>
          <ac:spMkLst>
            <pc:docMk/>
            <pc:sldMk cId="3325472229" sldId="312"/>
            <ac:spMk id="5" creationId="{6D1F652E-B961-CFD1-A990-18EAD6947129}"/>
          </ac:spMkLst>
        </pc:spChg>
      </pc:sldChg>
      <pc:sldChg chg="modSp mod">
        <pc:chgData name="Ulf Jochum" userId="27176b68-abec-468f-8ad8-09b086e95760" providerId="ADAL" clId="{5271756F-C1F9-4282-BDA4-E71D2CD6AF9E}" dt="2025-06-02T17:08:40.132" v="483" actId="2711"/>
        <pc:sldMkLst>
          <pc:docMk/>
          <pc:sldMk cId="1257322793" sldId="313"/>
        </pc:sldMkLst>
        <pc:spChg chg="mod">
          <ac:chgData name="Ulf Jochum" userId="27176b68-abec-468f-8ad8-09b086e95760" providerId="ADAL" clId="{5271756F-C1F9-4282-BDA4-E71D2CD6AF9E}" dt="2025-06-02T17:08:40.132" v="483" actId="2711"/>
          <ac:spMkLst>
            <pc:docMk/>
            <pc:sldMk cId="1257322793" sldId="313"/>
            <ac:spMk id="4" creationId="{3A3AA904-E2C0-A44B-322A-9D2FD5C94B13}"/>
          </ac:spMkLst>
        </pc:spChg>
      </pc:sldChg>
    </pc:docChg>
  </pc:docChgLst>
  <pc:docChgLst>
    <pc:chgData name="Siegenthaler Adrian" userId="S::siega7@bfh.ch::1ed7d6a2-fb10-46f4-90bd-31889f0a236d" providerId="AD" clId="Web-{6E147065-392F-BE52-253B-C68A5D76F188}"/>
    <pc:docChg chg="addSld modSld">
      <pc:chgData name="Siegenthaler Adrian" userId="S::siega7@bfh.ch::1ed7d6a2-fb10-46f4-90bd-31889f0a236d" providerId="AD" clId="Web-{6E147065-392F-BE52-253B-C68A5D76F188}" dt="2025-06-02T11:15:16.608" v="24" actId="20577"/>
      <pc:docMkLst>
        <pc:docMk/>
      </pc:docMkLst>
      <pc:sldChg chg="addSp modSp new">
        <pc:chgData name="Siegenthaler Adrian" userId="S::siega7@bfh.ch::1ed7d6a2-fb10-46f4-90bd-31889f0a236d" providerId="AD" clId="Web-{6E147065-392F-BE52-253B-C68A5D76F188}" dt="2025-06-02T11:15:16.608" v="24" actId="20577"/>
        <pc:sldMkLst>
          <pc:docMk/>
          <pc:sldMk cId="3667685874" sldId="311"/>
        </pc:sldMkLst>
        <pc:spChg chg="mod">
          <ac:chgData name="Siegenthaler Adrian" userId="S::siega7@bfh.ch::1ed7d6a2-fb10-46f4-90bd-31889f0a236d" providerId="AD" clId="Web-{6E147065-392F-BE52-253B-C68A5D76F188}" dt="2025-06-02T11:12:22.715" v="20" actId="20577"/>
          <ac:spMkLst>
            <pc:docMk/>
            <pc:sldMk cId="3667685874" sldId="311"/>
            <ac:spMk id="2" creationId="{A89B0233-5EBC-BEA8-F7C2-5DAEA24F4FDC}"/>
          </ac:spMkLst>
        </pc:spChg>
        <pc:spChg chg="add mod">
          <ac:chgData name="Siegenthaler Adrian" userId="S::siega7@bfh.ch::1ed7d6a2-fb10-46f4-90bd-31889f0a236d" providerId="AD" clId="Web-{6E147065-392F-BE52-253B-C68A5D76F188}" dt="2025-06-02T11:15:16.608" v="24" actId="20577"/>
          <ac:spMkLst>
            <pc:docMk/>
            <pc:sldMk cId="3667685874" sldId="311"/>
            <ac:spMk id="4" creationId="{213668AD-F932-E824-EF27-3B7122765879}"/>
          </ac:spMkLst>
        </pc:spChg>
      </pc:sldChg>
    </pc:docChg>
  </pc:docChgLst>
  <pc:docChgLst>
    <pc:chgData name="Siegenthaler Adrian" userId="1ed7d6a2-fb10-46f4-90bd-31889f0a236d" providerId="ADAL" clId="{EAF2DA23-1934-4642-A264-341E1A41D960}"/>
    <pc:docChg chg="undo custSel addSld delSld modSld">
      <pc:chgData name="Siegenthaler Adrian" userId="1ed7d6a2-fb10-46f4-90bd-31889f0a236d" providerId="ADAL" clId="{EAF2DA23-1934-4642-A264-341E1A41D960}" dt="2025-06-02T11:32:35.361" v="1458" actId="1076"/>
      <pc:docMkLst>
        <pc:docMk/>
      </pc:docMkLst>
      <pc:sldChg chg="modSp mod">
        <pc:chgData name="Siegenthaler Adrian" userId="1ed7d6a2-fb10-46f4-90bd-31889f0a236d" providerId="ADAL" clId="{EAF2DA23-1934-4642-A264-341E1A41D960}" dt="2025-06-02T11:32:35.361" v="1458" actId="1076"/>
        <pc:sldMkLst>
          <pc:docMk/>
          <pc:sldMk cId="0" sldId="257"/>
        </pc:sldMkLst>
        <pc:spChg chg="mod">
          <ac:chgData name="Siegenthaler Adrian" userId="1ed7d6a2-fb10-46f4-90bd-31889f0a236d" providerId="ADAL" clId="{EAF2DA23-1934-4642-A264-341E1A41D960}" dt="2025-06-02T11:32:35.361" v="1458" actId="1076"/>
          <ac:spMkLst>
            <pc:docMk/>
            <pc:sldMk cId="0" sldId="257"/>
            <ac:spMk id="227" creationId="{00000000-0000-0000-0000-000000000000}"/>
          </ac:spMkLst>
        </pc:spChg>
        <pc:spChg chg="mod">
          <ac:chgData name="Siegenthaler Adrian" userId="1ed7d6a2-fb10-46f4-90bd-31889f0a236d" providerId="ADAL" clId="{EAF2DA23-1934-4642-A264-341E1A41D960}" dt="2025-06-02T11:32:28.114" v="1457" actId="1076"/>
          <ac:spMkLst>
            <pc:docMk/>
            <pc:sldMk cId="0" sldId="257"/>
            <ac:spMk id="228" creationId="{00000000-0000-0000-0000-000000000000}"/>
          </ac:spMkLst>
        </pc:spChg>
        <pc:spChg chg="mod">
          <ac:chgData name="Siegenthaler Adrian" userId="1ed7d6a2-fb10-46f4-90bd-31889f0a236d" providerId="ADAL" clId="{EAF2DA23-1934-4642-A264-341E1A41D960}" dt="2025-06-02T11:30:50.224" v="1438" actId="20577"/>
          <ac:spMkLst>
            <pc:docMk/>
            <pc:sldMk cId="0" sldId="257"/>
            <ac:spMk id="278" creationId="{00000000-0000-0000-0000-000000000000}"/>
          </ac:spMkLst>
        </pc:spChg>
        <pc:spChg chg="mod">
          <ac:chgData name="Siegenthaler Adrian" userId="1ed7d6a2-fb10-46f4-90bd-31889f0a236d" providerId="ADAL" clId="{EAF2DA23-1934-4642-A264-341E1A41D960}" dt="2025-06-02T11:31:01.474" v="1445" actId="20577"/>
          <ac:spMkLst>
            <pc:docMk/>
            <pc:sldMk cId="0" sldId="257"/>
            <ac:spMk id="283" creationId="{00000000-0000-0000-0000-000000000000}"/>
          </ac:spMkLst>
        </pc:spChg>
        <pc:spChg chg="mod">
          <ac:chgData name="Siegenthaler Adrian" userId="1ed7d6a2-fb10-46f4-90bd-31889f0a236d" providerId="ADAL" clId="{EAF2DA23-1934-4642-A264-341E1A41D960}" dt="2025-06-02T11:31:08.265" v="1452" actId="20577"/>
          <ac:spMkLst>
            <pc:docMk/>
            <pc:sldMk cId="0" sldId="257"/>
            <ac:spMk id="288" creationId="{00000000-0000-0000-0000-000000000000}"/>
          </ac:spMkLst>
        </pc:spChg>
        <pc:grpChg chg="mod">
          <ac:chgData name="Siegenthaler Adrian" userId="1ed7d6a2-fb10-46f4-90bd-31889f0a236d" providerId="ADAL" clId="{EAF2DA23-1934-4642-A264-341E1A41D960}" dt="2025-06-02T11:32:35.361" v="1458" actId="1076"/>
          <ac:grpSpMkLst>
            <pc:docMk/>
            <pc:sldMk cId="0" sldId="257"/>
            <ac:grpSpMk id="248" creationId="{00000000-0000-0000-0000-000000000000}"/>
          </ac:grpSpMkLst>
        </pc:grpChg>
        <pc:grpChg chg="mod">
          <ac:chgData name="Siegenthaler Adrian" userId="1ed7d6a2-fb10-46f4-90bd-31889f0a236d" providerId="ADAL" clId="{EAF2DA23-1934-4642-A264-341E1A41D960}" dt="2025-06-02T11:32:28.114" v="1457" actId="1076"/>
          <ac:grpSpMkLst>
            <pc:docMk/>
            <pc:sldMk cId="0" sldId="257"/>
            <ac:grpSpMk id="263" creationId="{00000000-0000-0000-0000-000000000000}"/>
          </ac:grpSpMkLst>
        </pc:grpChg>
      </pc:sldChg>
      <pc:sldChg chg="del">
        <pc:chgData name="Siegenthaler Adrian" userId="1ed7d6a2-fb10-46f4-90bd-31889f0a236d" providerId="ADAL" clId="{EAF2DA23-1934-4642-A264-341E1A41D960}" dt="2025-05-31T12:56:48.901" v="0" actId="47"/>
        <pc:sldMkLst>
          <pc:docMk/>
          <pc:sldMk cId="3887348689" sldId="293"/>
        </pc:sldMkLst>
      </pc:sldChg>
      <pc:sldChg chg="addSp delSp modSp new mod modAnim">
        <pc:chgData name="Siegenthaler Adrian" userId="1ed7d6a2-fb10-46f4-90bd-31889f0a236d" providerId="ADAL" clId="{EAF2DA23-1934-4642-A264-341E1A41D960}" dt="2025-05-31T13:12:49.706" v="237" actId="20577"/>
        <pc:sldMkLst>
          <pc:docMk/>
          <pc:sldMk cId="1883946275" sldId="295"/>
        </pc:sldMkLst>
        <pc:spChg chg="mod">
          <ac:chgData name="Siegenthaler Adrian" userId="1ed7d6a2-fb10-46f4-90bd-31889f0a236d" providerId="ADAL" clId="{EAF2DA23-1934-4642-A264-341E1A41D960}" dt="2025-05-31T13:12:49.706" v="237" actId="20577"/>
          <ac:spMkLst>
            <pc:docMk/>
            <pc:sldMk cId="1883946275" sldId="295"/>
            <ac:spMk id="2" creationId="{55B7D99C-928D-A765-7165-70FAACC3F427}"/>
          </ac:spMkLst>
        </pc:spChg>
        <pc:spChg chg="add mod">
          <ac:chgData name="Siegenthaler Adrian" userId="1ed7d6a2-fb10-46f4-90bd-31889f0a236d" providerId="ADAL" clId="{EAF2DA23-1934-4642-A264-341E1A41D960}" dt="2025-05-31T13:04:02.602" v="51" actId="6549"/>
          <ac:spMkLst>
            <pc:docMk/>
            <pc:sldMk cId="1883946275" sldId="295"/>
            <ac:spMk id="5" creationId="{A97C53DA-4C0D-00BD-EDE4-ABCFBF79DFFC}"/>
          </ac:spMkLst>
        </pc:spChg>
        <pc:picChg chg="add mod modCrop">
          <ac:chgData name="Siegenthaler Adrian" userId="1ed7d6a2-fb10-46f4-90bd-31889f0a236d" providerId="ADAL" clId="{EAF2DA23-1934-4642-A264-341E1A41D960}" dt="2025-05-31T13:00:03.384" v="24" actId="732"/>
          <ac:picMkLst>
            <pc:docMk/>
            <pc:sldMk cId="1883946275" sldId="295"/>
            <ac:picMk id="3" creationId="{80C04A3C-E8E2-579D-7D03-00BCD1218303}"/>
          </ac:picMkLst>
        </pc:picChg>
      </pc:sldChg>
      <pc:sldChg chg="addSp modSp new mod">
        <pc:chgData name="Siegenthaler Adrian" userId="1ed7d6a2-fb10-46f4-90bd-31889f0a236d" providerId="ADAL" clId="{EAF2DA23-1934-4642-A264-341E1A41D960}" dt="2025-05-31T13:12:53.794" v="242" actId="20577"/>
        <pc:sldMkLst>
          <pc:docMk/>
          <pc:sldMk cId="3618428050" sldId="296"/>
        </pc:sldMkLst>
        <pc:spChg chg="mod">
          <ac:chgData name="Siegenthaler Adrian" userId="1ed7d6a2-fb10-46f4-90bd-31889f0a236d" providerId="ADAL" clId="{EAF2DA23-1934-4642-A264-341E1A41D960}" dt="2025-05-31T13:12:53.794" v="242" actId="20577"/>
          <ac:spMkLst>
            <pc:docMk/>
            <pc:sldMk cId="3618428050" sldId="296"/>
            <ac:spMk id="2" creationId="{9DB34770-6224-2C4F-4981-7AF5DFA1A200}"/>
          </ac:spMkLst>
        </pc:spChg>
        <pc:spChg chg="add mod">
          <ac:chgData name="Siegenthaler Adrian" userId="1ed7d6a2-fb10-46f4-90bd-31889f0a236d" providerId="ADAL" clId="{EAF2DA23-1934-4642-A264-341E1A41D960}" dt="2025-05-31T13:12:01.579" v="221" actId="20577"/>
          <ac:spMkLst>
            <pc:docMk/>
            <pc:sldMk cId="3618428050" sldId="296"/>
            <ac:spMk id="5" creationId="{9AA46717-68EE-E953-58C3-FF9147F7D278}"/>
          </ac:spMkLst>
        </pc:spChg>
        <pc:picChg chg="add mod modCrop">
          <ac:chgData name="Siegenthaler Adrian" userId="1ed7d6a2-fb10-46f4-90bd-31889f0a236d" providerId="ADAL" clId="{EAF2DA23-1934-4642-A264-341E1A41D960}" dt="2025-05-31T13:08:36.204" v="117" actId="1076"/>
          <ac:picMkLst>
            <pc:docMk/>
            <pc:sldMk cId="3618428050" sldId="296"/>
            <ac:picMk id="4" creationId="{E83689EC-5EC7-FAAD-28F3-5D8BEF77F9F6}"/>
          </ac:picMkLst>
        </pc:picChg>
      </pc:sldChg>
      <pc:sldChg chg="addSp modSp new mod">
        <pc:chgData name="Siegenthaler Adrian" userId="1ed7d6a2-fb10-46f4-90bd-31889f0a236d" providerId="ADAL" clId="{EAF2DA23-1934-4642-A264-341E1A41D960}" dt="2025-05-31T13:17:13.206" v="580" actId="20577"/>
        <pc:sldMkLst>
          <pc:docMk/>
          <pc:sldMk cId="3270117435" sldId="297"/>
        </pc:sldMkLst>
        <pc:spChg chg="mod">
          <ac:chgData name="Siegenthaler Adrian" userId="1ed7d6a2-fb10-46f4-90bd-31889f0a236d" providerId="ADAL" clId="{EAF2DA23-1934-4642-A264-341E1A41D960}" dt="2025-05-31T13:13:48.594" v="327" actId="20577"/>
          <ac:spMkLst>
            <pc:docMk/>
            <pc:sldMk cId="3270117435" sldId="297"/>
            <ac:spMk id="2" creationId="{438DD361-F4C0-57A8-6989-5B4DE3C41A4E}"/>
          </ac:spMkLst>
        </pc:spChg>
        <pc:spChg chg="add mod">
          <ac:chgData name="Siegenthaler Adrian" userId="1ed7d6a2-fb10-46f4-90bd-31889f0a236d" providerId="ADAL" clId="{EAF2DA23-1934-4642-A264-341E1A41D960}" dt="2025-05-31T13:17:13.206" v="580" actId="20577"/>
          <ac:spMkLst>
            <pc:docMk/>
            <pc:sldMk cId="3270117435" sldId="297"/>
            <ac:spMk id="5" creationId="{5BDE1935-2F54-A519-B4E3-13405DF273E9}"/>
          </ac:spMkLst>
        </pc:spChg>
        <pc:picChg chg="add mod modCrop">
          <ac:chgData name="Siegenthaler Adrian" userId="1ed7d6a2-fb10-46f4-90bd-31889f0a236d" providerId="ADAL" clId="{EAF2DA23-1934-4642-A264-341E1A41D960}" dt="2025-05-31T13:15:01.412" v="350" actId="1036"/>
          <ac:picMkLst>
            <pc:docMk/>
            <pc:sldMk cId="3270117435" sldId="297"/>
            <ac:picMk id="4" creationId="{3C67B2D3-9D0B-F723-A935-32950553DF09}"/>
          </ac:picMkLst>
        </pc:picChg>
      </pc:sldChg>
      <pc:sldChg chg="addSp modSp new mod">
        <pc:chgData name="Siegenthaler Adrian" userId="1ed7d6a2-fb10-46f4-90bd-31889f0a236d" providerId="ADAL" clId="{EAF2DA23-1934-4642-A264-341E1A41D960}" dt="2025-05-31T13:24:12.114" v="835" actId="20577"/>
        <pc:sldMkLst>
          <pc:docMk/>
          <pc:sldMk cId="2029738224" sldId="298"/>
        </pc:sldMkLst>
        <pc:spChg chg="mod">
          <ac:chgData name="Siegenthaler Adrian" userId="1ed7d6a2-fb10-46f4-90bd-31889f0a236d" providerId="ADAL" clId="{EAF2DA23-1934-4642-A264-341E1A41D960}" dt="2025-05-31T13:20:32.166" v="827" actId="20577"/>
          <ac:spMkLst>
            <pc:docMk/>
            <pc:sldMk cId="2029738224" sldId="298"/>
            <ac:spMk id="2" creationId="{95B2BA43-14E2-00DA-B138-4A48FC6235DA}"/>
          </ac:spMkLst>
        </pc:spChg>
        <pc:spChg chg="add mod">
          <ac:chgData name="Siegenthaler Adrian" userId="1ed7d6a2-fb10-46f4-90bd-31889f0a236d" providerId="ADAL" clId="{EAF2DA23-1934-4642-A264-341E1A41D960}" dt="2025-05-31T13:24:12.114" v="835" actId="20577"/>
          <ac:spMkLst>
            <pc:docMk/>
            <pc:sldMk cId="2029738224" sldId="298"/>
            <ac:spMk id="5" creationId="{EF96DF30-2D75-39A8-46B4-29D576563816}"/>
          </ac:spMkLst>
        </pc:spChg>
        <pc:picChg chg="add mod">
          <ac:chgData name="Siegenthaler Adrian" userId="1ed7d6a2-fb10-46f4-90bd-31889f0a236d" providerId="ADAL" clId="{EAF2DA23-1934-4642-A264-341E1A41D960}" dt="2025-05-31T13:22:26.626" v="830" actId="1076"/>
          <ac:picMkLst>
            <pc:docMk/>
            <pc:sldMk cId="2029738224" sldId="298"/>
            <ac:picMk id="4" creationId="{E75AE30F-88FA-D7B1-E408-A5E94CAA073F}"/>
          </ac:picMkLst>
        </pc:picChg>
      </pc:sldChg>
      <pc:sldChg chg="addSp delSp modSp new mod">
        <pc:chgData name="Siegenthaler Adrian" userId="1ed7d6a2-fb10-46f4-90bd-31889f0a236d" providerId="ADAL" clId="{EAF2DA23-1934-4642-A264-341E1A41D960}" dt="2025-05-31T13:43:52.095" v="1185" actId="732"/>
        <pc:sldMkLst>
          <pc:docMk/>
          <pc:sldMk cId="1865976523" sldId="299"/>
        </pc:sldMkLst>
        <pc:spChg chg="mod">
          <ac:chgData name="Siegenthaler Adrian" userId="1ed7d6a2-fb10-46f4-90bd-31889f0a236d" providerId="ADAL" clId="{EAF2DA23-1934-4642-A264-341E1A41D960}" dt="2025-05-31T13:32:33.570" v="889" actId="20577"/>
          <ac:spMkLst>
            <pc:docMk/>
            <pc:sldMk cId="1865976523" sldId="299"/>
            <ac:spMk id="2" creationId="{6917BE85-E331-9660-63E7-886FCF26A7F4}"/>
          </ac:spMkLst>
        </pc:spChg>
        <pc:spChg chg="add mod">
          <ac:chgData name="Siegenthaler Adrian" userId="1ed7d6a2-fb10-46f4-90bd-31889f0a236d" providerId="ADAL" clId="{EAF2DA23-1934-4642-A264-341E1A41D960}" dt="2025-05-31T13:38:17.572" v="1174"/>
          <ac:spMkLst>
            <pc:docMk/>
            <pc:sldMk cId="1865976523" sldId="299"/>
            <ac:spMk id="3" creationId="{EA96F3F0-CE87-17C3-C589-EE75AC7BE244}"/>
          </ac:spMkLst>
        </pc:spChg>
        <pc:picChg chg="add mod">
          <ac:chgData name="Siegenthaler Adrian" userId="1ed7d6a2-fb10-46f4-90bd-31889f0a236d" providerId="ADAL" clId="{EAF2DA23-1934-4642-A264-341E1A41D960}" dt="2025-05-31T13:43:52.095" v="1185" actId="732"/>
          <ac:picMkLst>
            <pc:docMk/>
            <pc:sldMk cId="1865976523" sldId="299"/>
            <ac:picMk id="1028" creationId="{5906340F-BEC0-A0F9-404B-70749B9B58AD}"/>
          </ac:picMkLst>
        </pc:picChg>
      </pc:sldChg>
      <pc:sldChg chg="addSp delSp modSp mod">
        <pc:chgData name="Siegenthaler Adrian" userId="1ed7d6a2-fb10-46f4-90bd-31889f0a236d" providerId="ADAL" clId="{EAF2DA23-1934-4642-A264-341E1A41D960}" dt="2025-06-02T11:28:53.057" v="1431" actId="732"/>
        <pc:sldMkLst>
          <pc:docMk/>
          <pc:sldMk cId="3667685874" sldId="311"/>
        </pc:sldMkLst>
        <pc:spChg chg="mod">
          <ac:chgData name="Siegenthaler Adrian" userId="1ed7d6a2-fb10-46f4-90bd-31889f0a236d" providerId="ADAL" clId="{EAF2DA23-1934-4642-A264-341E1A41D960}" dt="2025-06-02T11:24:39.137" v="1426" actId="20577"/>
          <ac:spMkLst>
            <pc:docMk/>
            <pc:sldMk cId="3667685874" sldId="311"/>
            <ac:spMk id="3" creationId="{B0FD4925-934E-81E0-A18B-178F9F1D560F}"/>
          </ac:spMkLst>
        </pc:spChg>
        <pc:spChg chg="del mod">
          <ac:chgData name="Siegenthaler Adrian" userId="1ed7d6a2-fb10-46f4-90bd-31889f0a236d" providerId="ADAL" clId="{EAF2DA23-1934-4642-A264-341E1A41D960}" dt="2025-06-02T11:21:47.174" v="1247" actId="478"/>
          <ac:spMkLst>
            <pc:docMk/>
            <pc:sldMk cId="3667685874" sldId="311"/>
            <ac:spMk id="4" creationId="{213668AD-F932-E824-EF27-3B7122765879}"/>
          </ac:spMkLst>
        </pc:spChg>
        <pc:picChg chg="add mod">
          <ac:chgData name="Siegenthaler Adrian" userId="1ed7d6a2-fb10-46f4-90bd-31889f0a236d" providerId="ADAL" clId="{EAF2DA23-1934-4642-A264-341E1A41D960}" dt="2025-06-02T11:28:53.057" v="1431" actId="732"/>
          <ac:picMkLst>
            <pc:docMk/>
            <pc:sldMk cId="3667685874" sldId="311"/>
            <ac:picMk id="1026" creationId="{1BC2A47A-44EC-3629-D252-E75529E1DCCA}"/>
          </ac:picMkLst>
        </pc:picChg>
      </pc:sldChg>
      <pc:sldMasterChg chg="delSldLayout">
        <pc:chgData name="Siegenthaler Adrian" userId="1ed7d6a2-fb10-46f4-90bd-31889f0a236d" providerId="ADAL" clId="{EAF2DA23-1934-4642-A264-341E1A41D960}" dt="2025-05-31T12:56:48.901" v="0" actId="47"/>
        <pc:sldMasterMkLst>
          <pc:docMk/>
          <pc:sldMasterMk cId="0" sldId="2147483673"/>
        </pc:sldMasterMkLst>
        <pc:sldLayoutChg chg="del">
          <pc:chgData name="Siegenthaler Adrian" userId="1ed7d6a2-fb10-46f4-90bd-31889f0a236d" providerId="ADAL" clId="{EAF2DA23-1934-4642-A264-341E1A41D960}" dt="2025-05-31T12:56:48.901" v="0" actId="47"/>
          <pc:sldLayoutMkLst>
            <pc:docMk/>
            <pc:sldMasterMk cId="0" sldId="2147483673"/>
            <pc:sldLayoutMk cId="1752331447" sldId="2147483675"/>
          </pc:sldLayoutMkLst>
        </pc:sldLayoutChg>
      </pc:sldMasterChg>
    </pc:docChg>
  </pc:docChgLst>
  <pc:docChgLst>
    <pc:chgData name="Viktor Lang" userId="e748fc25-c07a-44d3-a2bf-4c982f6d1b11" providerId="ADAL" clId="{6552BCCE-D88E-1F47-94F8-D4C1D384145B}"/>
    <pc:docChg chg="undo custSel addSld delSld modSld">
      <pc:chgData name="Viktor Lang" userId="e748fc25-c07a-44d3-a2bf-4c982f6d1b11" providerId="ADAL" clId="{6552BCCE-D88E-1F47-94F8-D4C1D384145B}" dt="2025-06-01T09:08:59.576" v="8096" actId="2696"/>
      <pc:docMkLst>
        <pc:docMk/>
      </pc:docMkLst>
      <pc:sldChg chg="modSp mod">
        <pc:chgData name="Viktor Lang" userId="e748fc25-c07a-44d3-a2bf-4c982f6d1b11" providerId="ADAL" clId="{6552BCCE-D88E-1F47-94F8-D4C1D384145B}" dt="2025-06-01T06:22:33.080" v="15" actId="20577"/>
        <pc:sldMkLst>
          <pc:docMk/>
          <pc:sldMk cId="0" sldId="256"/>
        </pc:sldMkLst>
        <pc:spChg chg="mod">
          <ac:chgData name="Viktor Lang" userId="e748fc25-c07a-44d3-a2bf-4c982f6d1b11" providerId="ADAL" clId="{6552BCCE-D88E-1F47-94F8-D4C1D384145B}" dt="2025-06-01T06:22:33.080" v="15" actId="20577"/>
          <ac:spMkLst>
            <pc:docMk/>
            <pc:sldMk cId="0" sldId="256"/>
            <ac:spMk id="133" creationId="{00000000-0000-0000-0000-000000000000}"/>
          </ac:spMkLst>
        </pc:spChg>
      </pc:sldChg>
      <pc:sldChg chg="addSp delSp modSp mod">
        <pc:chgData name="Viktor Lang" userId="e748fc25-c07a-44d3-a2bf-4c982f6d1b11" providerId="ADAL" clId="{6552BCCE-D88E-1F47-94F8-D4C1D384145B}" dt="2025-06-01T06:57:11.822" v="2179" actId="255"/>
        <pc:sldMkLst>
          <pc:docMk/>
          <pc:sldMk cId="1556130170" sldId="290"/>
        </pc:sldMkLst>
        <pc:spChg chg="add del mod">
          <ac:chgData name="Viktor Lang" userId="e748fc25-c07a-44d3-a2bf-4c982f6d1b11" providerId="ADAL" clId="{6552BCCE-D88E-1F47-94F8-D4C1D384145B}" dt="2025-06-01T06:31:20.196" v="118" actId="767"/>
          <ac:spMkLst>
            <pc:docMk/>
            <pc:sldMk cId="1556130170" sldId="290"/>
            <ac:spMk id="2" creationId="{845100D7-28C7-F565-F433-99DDA5577B5A}"/>
          </ac:spMkLst>
        </pc:spChg>
        <pc:spChg chg="mod">
          <ac:chgData name="Viktor Lang" userId="e748fc25-c07a-44d3-a2bf-4c982f6d1b11" providerId="ADAL" clId="{6552BCCE-D88E-1F47-94F8-D4C1D384145B}" dt="2025-06-01T06:57:11.822" v="2179" actId="255"/>
          <ac:spMkLst>
            <pc:docMk/>
            <pc:sldMk cId="1556130170" sldId="290"/>
            <ac:spMk id="3" creationId="{AA769165-93FF-3011-3A51-F00486D30D93}"/>
          </ac:spMkLst>
        </pc:spChg>
        <pc:spChg chg="mod">
          <ac:chgData name="Viktor Lang" userId="e748fc25-c07a-44d3-a2bf-4c982f6d1b11" providerId="ADAL" clId="{6552BCCE-D88E-1F47-94F8-D4C1D384145B}" dt="2025-06-01T06:30:04.844" v="111" actId="20577"/>
          <ac:spMkLst>
            <pc:docMk/>
            <pc:sldMk cId="1556130170" sldId="290"/>
            <ac:spMk id="1875" creationId="{B19247E0-3C60-38BC-47E8-929FA2F6C470}"/>
          </ac:spMkLst>
        </pc:spChg>
        <pc:spChg chg="add del mod">
          <ac:chgData name="Viktor Lang" userId="e748fc25-c07a-44d3-a2bf-4c982f6d1b11" providerId="ADAL" clId="{6552BCCE-D88E-1F47-94F8-D4C1D384145B}" dt="2025-06-01T06:33:08.799" v="375" actId="20577"/>
          <ac:spMkLst>
            <pc:docMk/>
            <pc:sldMk cId="1556130170" sldId="290"/>
            <ac:spMk id="1877" creationId="{B09945B6-2877-57E2-019B-E417A606F7E6}"/>
          </ac:spMkLst>
        </pc:spChg>
        <pc:spChg chg="mod">
          <ac:chgData name="Viktor Lang" userId="e748fc25-c07a-44d3-a2bf-4c982f6d1b11" providerId="ADAL" clId="{6552BCCE-D88E-1F47-94F8-D4C1D384145B}" dt="2025-06-01T06:56:52.871" v="2176" actId="255"/>
          <ac:spMkLst>
            <pc:docMk/>
            <pc:sldMk cId="1556130170" sldId="290"/>
            <ac:spMk id="1881" creationId="{96494500-BC22-D5A3-6A32-D2DD4AEA68DF}"/>
          </ac:spMkLst>
        </pc:spChg>
        <pc:spChg chg="mod">
          <ac:chgData name="Viktor Lang" userId="e748fc25-c07a-44d3-a2bf-4c982f6d1b11" providerId="ADAL" clId="{6552BCCE-D88E-1F47-94F8-D4C1D384145B}" dt="2025-06-01T06:56:46.288" v="2175" actId="255"/>
          <ac:spMkLst>
            <pc:docMk/>
            <pc:sldMk cId="1556130170" sldId="290"/>
            <ac:spMk id="1884" creationId="{615BA0AC-F97C-F6E1-AEBA-08F18C8A62CF}"/>
          </ac:spMkLst>
        </pc:spChg>
        <pc:spChg chg="mod">
          <ac:chgData name="Viktor Lang" userId="e748fc25-c07a-44d3-a2bf-4c982f6d1b11" providerId="ADAL" clId="{6552BCCE-D88E-1F47-94F8-D4C1D384145B}" dt="2025-06-01T06:57:00.390" v="2177" actId="255"/>
          <ac:spMkLst>
            <pc:docMk/>
            <pc:sldMk cId="1556130170" sldId="290"/>
            <ac:spMk id="1887" creationId="{A2C243A8-0669-CDED-1BDB-D337BE9915BF}"/>
          </ac:spMkLst>
        </pc:spChg>
        <pc:spChg chg="mod">
          <ac:chgData name="Viktor Lang" userId="e748fc25-c07a-44d3-a2bf-4c982f6d1b11" providerId="ADAL" clId="{6552BCCE-D88E-1F47-94F8-D4C1D384145B}" dt="2025-06-01T06:57:05.832" v="2178" actId="255"/>
          <ac:spMkLst>
            <pc:docMk/>
            <pc:sldMk cId="1556130170" sldId="290"/>
            <ac:spMk id="1890" creationId="{A4EF23F5-52AA-84F8-6C12-CE85622C120F}"/>
          </ac:spMkLst>
        </pc:spChg>
      </pc:sldChg>
      <pc:sldChg chg="addSp delSp modSp new del mod modClrScheme chgLayout">
        <pc:chgData name="Viktor Lang" userId="e748fc25-c07a-44d3-a2bf-4c982f6d1b11" providerId="ADAL" clId="{6552BCCE-D88E-1F47-94F8-D4C1D384145B}" dt="2025-06-01T09:08:59.576" v="8096" actId="2696"/>
        <pc:sldMkLst>
          <pc:docMk/>
          <pc:sldMk cId="1823431261" sldId="300"/>
        </pc:sldMkLst>
        <pc:spChg chg="mod ord">
          <ac:chgData name="Viktor Lang" userId="e748fc25-c07a-44d3-a2bf-4c982f6d1b11" providerId="ADAL" clId="{6552BCCE-D88E-1F47-94F8-D4C1D384145B}" dt="2025-06-01T08:35:39.473" v="5225" actId="700"/>
          <ac:spMkLst>
            <pc:docMk/>
            <pc:sldMk cId="1823431261" sldId="300"/>
            <ac:spMk id="2" creationId="{045A5D85-E8E5-D7E8-AD79-4DCC0B90FFA9}"/>
          </ac:spMkLst>
        </pc:spChg>
        <pc:spChg chg="add del mod ord">
          <ac:chgData name="Viktor Lang" userId="e748fc25-c07a-44d3-a2bf-4c982f6d1b11" providerId="ADAL" clId="{6552BCCE-D88E-1F47-94F8-D4C1D384145B}" dt="2025-06-01T08:35:39.473" v="5225" actId="700"/>
          <ac:spMkLst>
            <pc:docMk/>
            <pc:sldMk cId="1823431261" sldId="300"/>
            <ac:spMk id="3" creationId="{33EF748C-0583-AA8A-6ED1-16B726967B7E}"/>
          </ac:spMkLst>
        </pc:spChg>
      </pc:sldChg>
      <pc:sldChg chg="modSp add mod">
        <pc:chgData name="Viktor Lang" userId="e748fc25-c07a-44d3-a2bf-4c982f6d1b11" providerId="ADAL" clId="{6552BCCE-D88E-1F47-94F8-D4C1D384145B}" dt="2025-06-01T08:10:33.200" v="3585" actId="20577"/>
        <pc:sldMkLst>
          <pc:docMk/>
          <pc:sldMk cId="2829993476" sldId="301"/>
        </pc:sldMkLst>
        <pc:spChg chg="mod">
          <ac:chgData name="Viktor Lang" userId="e748fc25-c07a-44d3-a2bf-4c982f6d1b11" providerId="ADAL" clId="{6552BCCE-D88E-1F47-94F8-D4C1D384145B}" dt="2025-06-01T07:18:46.428" v="3580" actId="20577"/>
          <ac:spMkLst>
            <pc:docMk/>
            <pc:sldMk cId="2829993476" sldId="301"/>
            <ac:spMk id="3" creationId="{09434E8C-1AEF-3489-1858-1CC88901B027}"/>
          </ac:spMkLst>
        </pc:spChg>
        <pc:spChg chg="mod">
          <ac:chgData name="Viktor Lang" userId="e748fc25-c07a-44d3-a2bf-4c982f6d1b11" providerId="ADAL" clId="{6552BCCE-D88E-1F47-94F8-D4C1D384145B}" dt="2025-06-01T06:53:16.318" v="1885" actId="20577"/>
          <ac:spMkLst>
            <pc:docMk/>
            <pc:sldMk cId="2829993476" sldId="301"/>
            <ac:spMk id="1875" creationId="{BABB5EA5-00E6-6FDC-1ACE-47474B6CE9B1}"/>
          </ac:spMkLst>
        </pc:spChg>
        <pc:spChg chg="mod">
          <ac:chgData name="Viktor Lang" userId="e748fc25-c07a-44d3-a2bf-4c982f6d1b11" providerId="ADAL" clId="{6552BCCE-D88E-1F47-94F8-D4C1D384145B}" dt="2025-06-01T06:54:53.655" v="2001" actId="20577"/>
          <ac:spMkLst>
            <pc:docMk/>
            <pc:sldMk cId="2829993476" sldId="301"/>
            <ac:spMk id="1877" creationId="{F9B58543-206F-A56A-F8F9-9780C17DDB24}"/>
          </ac:spMkLst>
        </pc:spChg>
        <pc:spChg chg="mod">
          <ac:chgData name="Viktor Lang" userId="e748fc25-c07a-44d3-a2bf-4c982f6d1b11" providerId="ADAL" clId="{6552BCCE-D88E-1F47-94F8-D4C1D384145B}" dt="2025-06-01T08:09:48.296" v="3582" actId="20577"/>
          <ac:spMkLst>
            <pc:docMk/>
            <pc:sldMk cId="2829993476" sldId="301"/>
            <ac:spMk id="1881" creationId="{3D7E8229-1B46-9C0E-9696-20DC6355DE84}"/>
          </ac:spMkLst>
        </pc:spChg>
        <pc:spChg chg="mod">
          <ac:chgData name="Viktor Lang" userId="e748fc25-c07a-44d3-a2bf-4c982f6d1b11" providerId="ADAL" clId="{6552BCCE-D88E-1F47-94F8-D4C1D384145B}" dt="2025-06-01T08:09:45.131" v="3581" actId="20577"/>
          <ac:spMkLst>
            <pc:docMk/>
            <pc:sldMk cId="2829993476" sldId="301"/>
            <ac:spMk id="1884" creationId="{81B587F7-2633-2C4B-4784-3CB18CE7F519}"/>
          </ac:spMkLst>
        </pc:spChg>
        <pc:spChg chg="mod">
          <ac:chgData name="Viktor Lang" userId="e748fc25-c07a-44d3-a2bf-4c982f6d1b11" providerId="ADAL" clId="{6552BCCE-D88E-1F47-94F8-D4C1D384145B}" dt="2025-06-01T08:10:18.936" v="3584" actId="14100"/>
          <ac:spMkLst>
            <pc:docMk/>
            <pc:sldMk cId="2829993476" sldId="301"/>
            <ac:spMk id="1887" creationId="{4595D902-562D-CDE0-4248-EEA9F6D94F2B}"/>
          </ac:spMkLst>
        </pc:spChg>
        <pc:spChg chg="mod">
          <ac:chgData name="Viktor Lang" userId="e748fc25-c07a-44d3-a2bf-4c982f6d1b11" providerId="ADAL" clId="{6552BCCE-D88E-1F47-94F8-D4C1D384145B}" dt="2025-06-01T08:10:33.200" v="3585" actId="20577"/>
          <ac:spMkLst>
            <pc:docMk/>
            <pc:sldMk cId="2829993476" sldId="301"/>
            <ac:spMk id="1890" creationId="{28219B6F-DF46-2E43-B109-242DCC7B3A6C}"/>
          </ac:spMkLst>
        </pc:spChg>
      </pc:sldChg>
      <pc:sldChg chg="modSp add mod">
        <pc:chgData name="Viktor Lang" userId="e748fc25-c07a-44d3-a2bf-4c982f6d1b11" providerId="ADAL" clId="{6552BCCE-D88E-1F47-94F8-D4C1D384145B}" dt="2025-06-01T08:39:25.278" v="5271" actId="20577"/>
        <pc:sldMkLst>
          <pc:docMk/>
          <pc:sldMk cId="2526843324" sldId="302"/>
        </pc:sldMkLst>
        <pc:spChg chg="mod">
          <ac:chgData name="Viktor Lang" userId="e748fc25-c07a-44d3-a2bf-4c982f6d1b11" providerId="ADAL" clId="{6552BCCE-D88E-1F47-94F8-D4C1D384145B}" dt="2025-06-01T08:33:54.510" v="5191" actId="12"/>
          <ac:spMkLst>
            <pc:docMk/>
            <pc:sldMk cId="2526843324" sldId="302"/>
            <ac:spMk id="3" creationId="{55742A87-F37F-6BC9-97E9-001EA52322AB}"/>
          </ac:spMkLst>
        </pc:spChg>
        <pc:spChg chg="mod">
          <ac:chgData name="Viktor Lang" userId="e748fc25-c07a-44d3-a2bf-4c982f6d1b11" providerId="ADAL" clId="{6552BCCE-D88E-1F47-94F8-D4C1D384145B}" dt="2025-06-01T06:53:32.561" v="1888" actId="20577"/>
          <ac:spMkLst>
            <pc:docMk/>
            <pc:sldMk cId="2526843324" sldId="302"/>
            <ac:spMk id="1875" creationId="{C6687332-2A71-A888-5A04-1B0EE0781895}"/>
          </ac:spMkLst>
        </pc:spChg>
        <pc:spChg chg="mod">
          <ac:chgData name="Viktor Lang" userId="e748fc25-c07a-44d3-a2bf-4c982f6d1b11" providerId="ADAL" clId="{6552BCCE-D88E-1F47-94F8-D4C1D384145B}" dt="2025-06-01T08:12:55.197" v="3648" actId="20577"/>
          <ac:spMkLst>
            <pc:docMk/>
            <pc:sldMk cId="2526843324" sldId="302"/>
            <ac:spMk id="1877" creationId="{E192D9F4-358A-6D7B-220D-BD615FB758EB}"/>
          </ac:spMkLst>
        </pc:spChg>
        <pc:spChg chg="mod">
          <ac:chgData name="Viktor Lang" userId="e748fc25-c07a-44d3-a2bf-4c982f6d1b11" providerId="ADAL" clId="{6552BCCE-D88E-1F47-94F8-D4C1D384145B}" dt="2025-06-01T08:26:15.587" v="4502" actId="20577"/>
          <ac:spMkLst>
            <pc:docMk/>
            <pc:sldMk cId="2526843324" sldId="302"/>
            <ac:spMk id="1881" creationId="{FF95BFBD-09B6-C284-690D-42FFA1BD12AB}"/>
          </ac:spMkLst>
        </pc:spChg>
        <pc:spChg chg="mod">
          <ac:chgData name="Viktor Lang" userId="e748fc25-c07a-44d3-a2bf-4c982f6d1b11" providerId="ADAL" clId="{6552BCCE-D88E-1F47-94F8-D4C1D384145B}" dt="2025-06-01T08:24:31.743" v="4458" actId="20577"/>
          <ac:spMkLst>
            <pc:docMk/>
            <pc:sldMk cId="2526843324" sldId="302"/>
            <ac:spMk id="1884" creationId="{9742DC0B-32D1-ADFB-406C-8EEBBDF191D5}"/>
          </ac:spMkLst>
        </pc:spChg>
        <pc:spChg chg="mod">
          <ac:chgData name="Viktor Lang" userId="e748fc25-c07a-44d3-a2bf-4c982f6d1b11" providerId="ADAL" clId="{6552BCCE-D88E-1F47-94F8-D4C1D384145B}" dt="2025-06-01T08:28:21.123" v="4624" actId="20577"/>
          <ac:spMkLst>
            <pc:docMk/>
            <pc:sldMk cId="2526843324" sldId="302"/>
            <ac:spMk id="1887" creationId="{395CF5AE-DD6F-819E-0A8F-04311BA6A3DD}"/>
          </ac:spMkLst>
        </pc:spChg>
        <pc:spChg chg="mod">
          <ac:chgData name="Viktor Lang" userId="e748fc25-c07a-44d3-a2bf-4c982f6d1b11" providerId="ADAL" clId="{6552BCCE-D88E-1F47-94F8-D4C1D384145B}" dt="2025-06-01T08:39:25.278" v="5271" actId="20577"/>
          <ac:spMkLst>
            <pc:docMk/>
            <pc:sldMk cId="2526843324" sldId="302"/>
            <ac:spMk id="1890" creationId="{9F35E6A8-4765-9199-D3F3-7EACE66459A0}"/>
          </ac:spMkLst>
        </pc:spChg>
      </pc:sldChg>
      <pc:sldChg chg="delSp modSp add mod">
        <pc:chgData name="Viktor Lang" userId="e748fc25-c07a-44d3-a2bf-4c982f6d1b11" providerId="ADAL" clId="{6552BCCE-D88E-1F47-94F8-D4C1D384145B}" dt="2025-06-01T09:06:39.973" v="8095" actId="20577"/>
        <pc:sldMkLst>
          <pc:docMk/>
          <pc:sldMk cId="3072070486" sldId="303"/>
        </pc:sldMkLst>
        <pc:spChg chg="mod">
          <ac:chgData name="Viktor Lang" userId="e748fc25-c07a-44d3-a2bf-4c982f6d1b11" providerId="ADAL" clId="{6552BCCE-D88E-1F47-94F8-D4C1D384145B}" dt="2025-06-01T09:06:39.973" v="8095" actId="20577"/>
          <ac:spMkLst>
            <pc:docMk/>
            <pc:sldMk cId="3072070486" sldId="303"/>
            <ac:spMk id="3" creationId="{4BED0650-2F8D-A7EE-A925-4EE17458B508}"/>
          </ac:spMkLst>
        </pc:spChg>
        <pc:spChg chg="mod">
          <ac:chgData name="Viktor Lang" userId="e748fc25-c07a-44d3-a2bf-4c982f6d1b11" providerId="ADAL" clId="{6552BCCE-D88E-1F47-94F8-D4C1D384145B}" dt="2025-06-01T08:38:11.462" v="5263" actId="20577"/>
          <ac:spMkLst>
            <pc:docMk/>
            <pc:sldMk cId="3072070486" sldId="303"/>
            <ac:spMk id="1875" creationId="{998F9449-5A66-480F-401E-AB130F400667}"/>
          </ac:spMkLst>
        </pc:spChg>
        <pc:spChg chg="mod">
          <ac:chgData name="Viktor Lang" userId="e748fc25-c07a-44d3-a2bf-4c982f6d1b11" providerId="ADAL" clId="{6552BCCE-D88E-1F47-94F8-D4C1D384145B}" dt="2025-06-01T09:01:17.695" v="7489" actId="20577"/>
          <ac:spMkLst>
            <pc:docMk/>
            <pc:sldMk cId="3072070486" sldId="303"/>
            <ac:spMk id="1877" creationId="{D8E58D8C-7B77-CAD3-69C6-FC0661872D50}"/>
          </ac:spMkLst>
        </pc:spChg>
        <pc:spChg chg="mod">
          <ac:chgData name="Viktor Lang" userId="e748fc25-c07a-44d3-a2bf-4c982f6d1b11" providerId="ADAL" clId="{6552BCCE-D88E-1F47-94F8-D4C1D384145B}" dt="2025-06-01T08:48:45.212" v="6239" actId="20577"/>
          <ac:spMkLst>
            <pc:docMk/>
            <pc:sldMk cId="3072070486" sldId="303"/>
            <ac:spMk id="1881" creationId="{F8516489-7119-405C-D792-335196E243A6}"/>
          </ac:spMkLst>
        </pc:spChg>
        <pc:spChg chg="mod">
          <ac:chgData name="Viktor Lang" userId="e748fc25-c07a-44d3-a2bf-4c982f6d1b11" providerId="ADAL" clId="{6552BCCE-D88E-1F47-94F8-D4C1D384145B}" dt="2025-06-01T09:02:28.801" v="7707" actId="20577"/>
          <ac:spMkLst>
            <pc:docMk/>
            <pc:sldMk cId="3072070486" sldId="303"/>
            <ac:spMk id="1884" creationId="{3AE8D050-7DE5-55A3-1A15-089B2DCB7877}"/>
          </ac:spMkLst>
        </pc:spChg>
        <pc:spChg chg="mod">
          <ac:chgData name="Viktor Lang" userId="e748fc25-c07a-44d3-a2bf-4c982f6d1b11" providerId="ADAL" clId="{6552BCCE-D88E-1F47-94F8-D4C1D384145B}" dt="2025-06-01T08:52:41.757" v="6685" actId="20577"/>
          <ac:spMkLst>
            <pc:docMk/>
            <pc:sldMk cId="3072070486" sldId="303"/>
            <ac:spMk id="1887" creationId="{D1BC5F7D-1077-8AFE-745A-E077DF44E8B4}"/>
          </ac:spMkLst>
        </pc:spChg>
        <pc:spChg chg="mod">
          <ac:chgData name="Viktor Lang" userId="e748fc25-c07a-44d3-a2bf-4c982f6d1b11" providerId="ADAL" clId="{6552BCCE-D88E-1F47-94F8-D4C1D384145B}" dt="2025-06-01T08:57:18.952" v="7226" actId="20577"/>
          <ac:spMkLst>
            <pc:docMk/>
            <pc:sldMk cId="3072070486" sldId="303"/>
            <ac:spMk id="1890" creationId="{0934C3D7-04A1-D969-6D12-400C59F9875D}"/>
          </ac:spMkLst>
        </pc:spChg>
        <pc:grpChg chg="del">
          <ac:chgData name="Viktor Lang" userId="e748fc25-c07a-44d3-a2bf-4c982f6d1b11" providerId="ADAL" clId="{6552BCCE-D88E-1F47-94F8-D4C1D384145B}" dt="2025-06-01T08:38:32.119" v="5264" actId="478"/>
          <ac:grpSpMkLst>
            <pc:docMk/>
            <pc:sldMk cId="3072070486" sldId="303"/>
            <ac:grpSpMk id="4" creationId="{84A7C2FD-2403-38F0-AAC6-625C082C0453}"/>
          </ac:grpSpMkLst>
        </pc:grpChg>
      </pc:sldChg>
    </pc:docChg>
  </pc:docChgLst>
  <pc:docChgLst>
    <pc:chgData name="Gronau Alexander Victor" userId="S::grona2@bfh.ch::ef895f64-32e2-4fc8-a9c4-f8a7f39454d4" providerId="AD" clId="Web-{0277DBE9-4B2E-76B8-3570-FD42DEC57EEA}"/>
    <pc:docChg chg="addSld delSld modSld">
      <pc:chgData name="Gronau Alexander Victor" userId="S::grona2@bfh.ch::ef895f64-32e2-4fc8-a9c4-f8a7f39454d4" providerId="AD" clId="Web-{0277DBE9-4B2E-76B8-3570-FD42DEC57EEA}" dt="2025-06-02T16:36:06.125" v="895" actId="1076"/>
      <pc:docMkLst>
        <pc:docMk/>
      </pc:docMkLst>
      <pc:sldChg chg="modSp">
        <pc:chgData name="Gronau Alexander Victor" userId="S::grona2@bfh.ch::ef895f64-32e2-4fc8-a9c4-f8a7f39454d4" providerId="AD" clId="Web-{0277DBE9-4B2E-76B8-3570-FD42DEC57EEA}" dt="2025-06-02T11:32:55.438" v="111" actId="1076"/>
        <pc:sldMkLst>
          <pc:docMk/>
          <pc:sldMk cId="0" sldId="257"/>
        </pc:sldMkLst>
        <pc:spChg chg="mod">
          <ac:chgData name="Gronau Alexander Victor" userId="S::grona2@bfh.ch::ef895f64-32e2-4fc8-a9c4-f8a7f39454d4" providerId="AD" clId="Web-{0277DBE9-4B2E-76B8-3570-FD42DEC57EEA}" dt="2025-06-02T11:32:06.609" v="109" actId="1076"/>
          <ac:spMkLst>
            <pc:docMk/>
            <pc:sldMk cId="0" sldId="257"/>
            <ac:spMk id="228" creationId="{00000000-0000-0000-0000-000000000000}"/>
          </ac:spMkLst>
        </pc:spChg>
        <pc:grpChg chg="mod">
          <ac:chgData name="Gronau Alexander Victor" userId="S::grona2@bfh.ch::ef895f64-32e2-4fc8-a9c4-f8a7f39454d4" providerId="AD" clId="Web-{0277DBE9-4B2E-76B8-3570-FD42DEC57EEA}" dt="2025-06-02T11:32:55.438" v="111" actId="1076"/>
          <ac:grpSpMkLst>
            <pc:docMk/>
            <pc:sldMk cId="0" sldId="257"/>
            <ac:grpSpMk id="248" creationId="{00000000-0000-0000-0000-000000000000}"/>
          </ac:grpSpMkLst>
        </pc:grpChg>
        <pc:grpChg chg="mod">
          <ac:chgData name="Gronau Alexander Victor" userId="S::grona2@bfh.ch::ef895f64-32e2-4fc8-a9c4-f8a7f39454d4" providerId="AD" clId="Web-{0277DBE9-4B2E-76B8-3570-FD42DEC57EEA}" dt="2025-06-02T11:32:06.640" v="110" actId="1076"/>
          <ac:grpSpMkLst>
            <pc:docMk/>
            <pc:sldMk cId="0" sldId="257"/>
            <ac:grpSpMk id="263" creationId="{00000000-0000-0000-0000-000000000000}"/>
          </ac:grpSpMkLst>
        </pc:grpChg>
      </pc:sldChg>
      <pc:sldChg chg="addSp delSp modSp new">
        <pc:chgData name="Gronau Alexander Victor" userId="S::grona2@bfh.ch::ef895f64-32e2-4fc8-a9c4-f8a7f39454d4" providerId="AD" clId="Web-{0277DBE9-4B2E-76B8-3570-FD42DEC57EEA}" dt="2025-06-02T16:07:14.266" v="404" actId="20577"/>
        <pc:sldMkLst>
          <pc:docMk/>
          <pc:sldMk cId="3122703444" sldId="308"/>
        </pc:sldMkLst>
        <pc:spChg chg="mod">
          <ac:chgData name="Gronau Alexander Victor" userId="S::grona2@bfh.ch::ef895f64-32e2-4fc8-a9c4-f8a7f39454d4" providerId="AD" clId="Web-{0277DBE9-4B2E-76B8-3570-FD42DEC57EEA}" dt="2025-06-02T11:08:22.784" v="18" actId="20577"/>
          <ac:spMkLst>
            <pc:docMk/>
            <pc:sldMk cId="3122703444" sldId="308"/>
            <ac:spMk id="2" creationId="{D12DD155-1923-E07F-7DC4-9190EF52B3C0}"/>
          </ac:spMkLst>
        </pc:spChg>
        <pc:spChg chg="add del mod">
          <ac:chgData name="Gronau Alexander Victor" userId="S::grona2@bfh.ch::ef895f64-32e2-4fc8-a9c4-f8a7f39454d4" providerId="AD" clId="Web-{0277DBE9-4B2E-76B8-3570-FD42DEC57EEA}" dt="2025-06-02T11:09:28.191" v="37"/>
          <ac:spMkLst>
            <pc:docMk/>
            <pc:sldMk cId="3122703444" sldId="308"/>
            <ac:spMk id="3" creationId="{A2240C64-D0DB-DEA0-969E-D47369320E0E}"/>
          </ac:spMkLst>
        </pc:spChg>
        <pc:spChg chg="add del mod">
          <ac:chgData name="Gronau Alexander Victor" userId="S::grona2@bfh.ch::ef895f64-32e2-4fc8-a9c4-f8a7f39454d4" providerId="AD" clId="Web-{0277DBE9-4B2E-76B8-3570-FD42DEC57EEA}" dt="2025-06-02T11:10:53.380" v="52"/>
          <ac:spMkLst>
            <pc:docMk/>
            <pc:sldMk cId="3122703444" sldId="308"/>
            <ac:spMk id="4" creationId="{29031BA9-22FC-9ACA-7901-5F6DCDDA1D67}"/>
          </ac:spMkLst>
        </pc:spChg>
        <pc:spChg chg="add mod">
          <ac:chgData name="Gronau Alexander Victor" userId="S::grona2@bfh.ch::ef895f64-32e2-4fc8-a9c4-f8a7f39454d4" providerId="AD" clId="Web-{0277DBE9-4B2E-76B8-3570-FD42DEC57EEA}" dt="2025-06-02T16:07:14.266" v="404" actId="20577"/>
          <ac:spMkLst>
            <pc:docMk/>
            <pc:sldMk cId="3122703444" sldId="308"/>
            <ac:spMk id="5" creationId="{03A8F86E-9C42-C253-BE10-D48A2A264626}"/>
          </ac:spMkLst>
        </pc:spChg>
      </pc:sldChg>
      <pc:sldChg chg="addSp modSp new">
        <pc:chgData name="Gronau Alexander Victor" userId="S::grona2@bfh.ch::ef895f64-32e2-4fc8-a9c4-f8a7f39454d4" providerId="AD" clId="Web-{0277DBE9-4B2E-76B8-3570-FD42DEC57EEA}" dt="2025-06-02T16:15:10.556" v="471" actId="20577"/>
        <pc:sldMkLst>
          <pc:docMk/>
          <pc:sldMk cId="465620164" sldId="309"/>
        </pc:sldMkLst>
        <pc:spChg chg="mod">
          <ac:chgData name="Gronau Alexander Victor" userId="S::grona2@bfh.ch::ef895f64-32e2-4fc8-a9c4-f8a7f39454d4" providerId="AD" clId="Web-{0277DBE9-4B2E-76B8-3570-FD42DEC57EEA}" dt="2025-06-02T16:08:29.049" v="412" actId="14100"/>
          <ac:spMkLst>
            <pc:docMk/>
            <pc:sldMk cId="465620164" sldId="309"/>
            <ac:spMk id="2" creationId="{34278D92-3AC5-04C6-2960-6AA6B9B6C67E}"/>
          </ac:spMkLst>
        </pc:spChg>
        <pc:spChg chg="add mod">
          <ac:chgData name="Gronau Alexander Victor" userId="S::grona2@bfh.ch::ef895f64-32e2-4fc8-a9c4-f8a7f39454d4" providerId="AD" clId="Web-{0277DBE9-4B2E-76B8-3570-FD42DEC57EEA}" dt="2025-06-02T16:15:10.556" v="471" actId="20577"/>
          <ac:spMkLst>
            <pc:docMk/>
            <pc:sldMk cId="465620164" sldId="309"/>
            <ac:spMk id="5" creationId="{7012389E-1CBF-9116-BB8D-C193C7492F81}"/>
          </ac:spMkLst>
        </pc:spChg>
        <pc:picChg chg="add mod">
          <ac:chgData name="Gronau Alexander Victor" userId="S::grona2@bfh.ch::ef895f64-32e2-4fc8-a9c4-f8a7f39454d4" providerId="AD" clId="Web-{0277DBE9-4B2E-76B8-3570-FD42DEC57EEA}" dt="2025-06-02T15:58:43.351" v="127" actId="1076"/>
          <ac:picMkLst>
            <pc:docMk/>
            <pc:sldMk cId="465620164" sldId="309"/>
            <ac:picMk id="3" creationId="{5DF35475-8E52-2D5F-DFCD-5381A0184917}"/>
          </ac:picMkLst>
        </pc:picChg>
      </pc:sldChg>
      <pc:sldChg chg="addSp delSp modSp new">
        <pc:chgData name="Gronau Alexander Victor" userId="S::grona2@bfh.ch::ef895f64-32e2-4fc8-a9c4-f8a7f39454d4" providerId="AD" clId="Web-{0277DBE9-4B2E-76B8-3570-FD42DEC57EEA}" dt="2025-06-02T16:12:35.084" v="429" actId="20577"/>
        <pc:sldMkLst>
          <pc:docMk/>
          <pc:sldMk cId="654960144" sldId="310"/>
        </pc:sldMkLst>
        <pc:spChg chg="mod">
          <ac:chgData name="Gronau Alexander Victor" userId="S::grona2@bfh.ch::ef895f64-32e2-4fc8-a9c4-f8a7f39454d4" providerId="AD" clId="Web-{0277DBE9-4B2E-76B8-3570-FD42DEC57EEA}" dt="2025-06-02T16:08:19.752" v="410" actId="14100"/>
          <ac:spMkLst>
            <pc:docMk/>
            <pc:sldMk cId="654960144" sldId="310"/>
            <ac:spMk id="2" creationId="{A55306CA-507E-C11F-F38D-B7C17B32026E}"/>
          </ac:spMkLst>
        </pc:spChg>
        <pc:spChg chg="add del mod">
          <ac:chgData name="Gronau Alexander Victor" userId="S::grona2@bfh.ch::ef895f64-32e2-4fc8-a9c4-f8a7f39454d4" providerId="AD" clId="Web-{0277DBE9-4B2E-76B8-3570-FD42DEC57EEA}" dt="2025-06-02T16:10:42.879" v="417"/>
          <ac:spMkLst>
            <pc:docMk/>
            <pc:sldMk cId="654960144" sldId="310"/>
            <ac:spMk id="4" creationId="{57C3A67A-1EA2-C54C-8842-428D5A68E80F}"/>
          </ac:spMkLst>
        </pc:spChg>
        <pc:spChg chg="add mod">
          <ac:chgData name="Gronau Alexander Victor" userId="S::grona2@bfh.ch::ef895f64-32e2-4fc8-a9c4-f8a7f39454d4" providerId="AD" clId="Web-{0277DBE9-4B2E-76B8-3570-FD42DEC57EEA}" dt="2025-06-02T16:12:35.084" v="429" actId="20577"/>
          <ac:spMkLst>
            <pc:docMk/>
            <pc:sldMk cId="654960144" sldId="310"/>
            <ac:spMk id="5" creationId="{516AB35F-7F00-D6E1-DAD6-734C294406FD}"/>
          </ac:spMkLst>
        </pc:spChg>
        <pc:picChg chg="add mod">
          <ac:chgData name="Gronau Alexander Victor" userId="S::grona2@bfh.ch::ef895f64-32e2-4fc8-a9c4-f8a7f39454d4" providerId="AD" clId="Web-{0277DBE9-4B2E-76B8-3570-FD42DEC57EEA}" dt="2025-06-02T15:58:46.757" v="128" actId="1076"/>
          <ac:picMkLst>
            <pc:docMk/>
            <pc:sldMk cId="654960144" sldId="310"/>
            <ac:picMk id="3" creationId="{373C129B-584A-4169-EE01-82749F6E87FA}"/>
          </ac:picMkLst>
        </pc:picChg>
      </pc:sldChg>
      <pc:sldChg chg="addSp modSp">
        <pc:chgData name="Gronau Alexander Victor" userId="S::grona2@bfh.ch::ef895f64-32e2-4fc8-a9c4-f8a7f39454d4" providerId="AD" clId="Web-{0277DBE9-4B2E-76B8-3570-FD42DEC57EEA}" dt="2025-06-02T11:18:44.265" v="74" actId="1076"/>
        <pc:sldMkLst>
          <pc:docMk/>
          <pc:sldMk cId="3667685874" sldId="311"/>
        </pc:sldMkLst>
        <pc:spChg chg="add mod">
          <ac:chgData name="Gronau Alexander Victor" userId="S::grona2@bfh.ch::ef895f64-32e2-4fc8-a9c4-f8a7f39454d4" providerId="AD" clId="Web-{0277DBE9-4B2E-76B8-3570-FD42DEC57EEA}" dt="2025-06-02T11:18:44.265" v="74" actId="1076"/>
          <ac:spMkLst>
            <pc:docMk/>
            <pc:sldMk cId="3667685874" sldId="311"/>
            <ac:spMk id="3" creationId="{B0FD4925-934E-81E0-A18B-178F9F1D560F}"/>
          </ac:spMkLst>
        </pc:spChg>
      </pc:sldChg>
      <pc:sldChg chg="new del">
        <pc:chgData name="Gronau Alexander Victor" userId="S::grona2@bfh.ch::ef895f64-32e2-4fc8-a9c4-f8a7f39454d4" providerId="AD" clId="Web-{0277DBE9-4B2E-76B8-3570-FD42DEC57EEA}" dt="2025-06-02T11:18:25.686" v="67"/>
        <pc:sldMkLst>
          <pc:docMk/>
          <pc:sldMk cId="2455512126" sldId="312"/>
        </pc:sldMkLst>
      </pc:sldChg>
      <pc:sldChg chg="addSp modSp new">
        <pc:chgData name="Gronau Alexander Victor" userId="S::grona2@bfh.ch::ef895f64-32e2-4fc8-a9c4-f8a7f39454d4" providerId="AD" clId="Web-{0277DBE9-4B2E-76B8-3570-FD42DEC57EEA}" dt="2025-06-02T16:31:35.011" v="829" actId="20577"/>
        <pc:sldMkLst>
          <pc:docMk/>
          <pc:sldMk cId="3325472229" sldId="312"/>
        </pc:sldMkLst>
        <pc:spChg chg="mod">
          <ac:chgData name="Gronau Alexander Victor" userId="S::grona2@bfh.ch::ef895f64-32e2-4fc8-a9c4-f8a7f39454d4" providerId="AD" clId="Web-{0277DBE9-4B2E-76B8-3570-FD42DEC57EEA}" dt="2025-06-02T16:08:07.924" v="407" actId="14100"/>
          <ac:spMkLst>
            <pc:docMk/>
            <pc:sldMk cId="3325472229" sldId="312"/>
            <ac:spMk id="2" creationId="{0D57A000-38B2-9201-D411-63C3ECAF8F7D}"/>
          </ac:spMkLst>
        </pc:spChg>
        <pc:spChg chg="add mod">
          <ac:chgData name="Gronau Alexander Victor" userId="S::grona2@bfh.ch::ef895f64-32e2-4fc8-a9c4-f8a7f39454d4" providerId="AD" clId="Web-{0277DBE9-4B2E-76B8-3570-FD42DEC57EEA}" dt="2025-06-02T16:31:35.011" v="829" actId="20577"/>
          <ac:spMkLst>
            <pc:docMk/>
            <pc:sldMk cId="3325472229" sldId="312"/>
            <ac:spMk id="5" creationId="{6D1F652E-B961-CFD1-A990-18EAD6947129}"/>
          </ac:spMkLst>
        </pc:spChg>
        <pc:picChg chg="add mod">
          <ac:chgData name="Gronau Alexander Victor" userId="S::grona2@bfh.ch::ef895f64-32e2-4fc8-a9c4-f8a7f39454d4" providerId="AD" clId="Web-{0277DBE9-4B2E-76B8-3570-FD42DEC57EEA}" dt="2025-06-02T15:58:49.664" v="129" actId="1076"/>
          <ac:picMkLst>
            <pc:docMk/>
            <pc:sldMk cId="3325472229" sldId="312"/>
            <ac:picMk id="3" creationId="{1414658F-8DEA-746F-0DFA-725F68DB3480}"/>
          </ac:picMkLst>
        </pc:picChg>
      </pc:sldChg>
      <pc:sldChg chg="addSp delSp modSp new mod modClrScheme chgLayout">
        <pc:chgData name="Gronau Alexander Victor" userId="S::grona2@bfh.ch::ef895f64-32e2-4fc8-a9c4-f8a7f39454d4" providerId="AD" clId="Web-{0277DBE9-4B2E-76B8-3570-FD42DEC57EEA}" dt="2025-06-02T16:36:06.125" v="895" actId="1076"/>
        <pc:sldMkLst>
          <pc:docMk/>
          <pc:sldMk cId="1257322793" sldId="313"/>
        </pc:sldMkLst>
        <pc:spChg chg="mod ord">
          <ac:chgData name="Gronau Alexander Victor" userId="S::grona2@bfh.ch::ef895f64-32e2-4fc8-a9c4-f8a7f39454d4" providerId="AD" clId="Web-{0277DBE9-4B2E-76B8-3570-FD42DEC57EEA}" dt="2025-06-02T16:32:06.324" v="831"/>
          <ac:spMkLst>
            <pc:docMk/>
            <pc:sldMk cId="1257322793" sldId="313"/>
            <ac:spMk id="2" creationId="{BC8A9F83-345E-08F0-07A0-E916EC3BBE35}"/>
          </ac:spMkLst>
        </pc:spChg>
        <pc:spChg chg="add del mod ord">
          <ac:chgData name="Gronau Alexander Victor" userId="S::grona2@bfh.ch::ef895f64-32e2-4fc8-a9c4-f8a7f39454d4" providerId="AD" clId="Web-{0277DBE9-4B2E-76B8-3570-FD42DEC57EEA}" dt="2025-06-02T16:32:06.324" v="831"/>
          <ac:spMkLst>
            <pc:docMk/>
            <pc:sldMk cId="1257322793" sldId="313"/>
            <ac:spMk id="3" creationId="{F30B08D3-6CD5-96B9-6F8A-2F8A40004215}"/>
          </ac:spMkLst>
        </pc:spChg>
        <pc:spChg chg="add mod">
          <ac:chgData name="Gronau Alexander Victor" userId="S::grona2@bfh.ch::ef895f64-32e2-4fc8-a9c4-f8a7f39454d4" providerId="AD" clId="Web-{0277DBE9-4B2E-76B8-3570-FD42DEC57EEA}" dt="2025-06-02T16:36:06.125" v="895" actId="1076"/>
          <ac:spMkLst>
            <pc:docMk/>
            <pc:sldMk cId="1257322793" sldId="313"/>
            <ac:spMk id="4" creationId="{3A3AA904-E2C0-A44B-322A-9D2FD5C94B13}"/>
          </ac:spMkLst>
        </pc:sp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e79ec7e031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e79ec7e031_0_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a:extLst>
            <a:ext uri="{FF2B5EF4-FFF2-40B4-BE49-F238E27FC236}">
              <a16:creationId xmlns:a16="http://schemas.microsoft.com/office/drawing/2014/main" id="{1C5885A1-AA8C-0603-B6B3-A07A5A38B2C8}"/>
            </a:ext>
          </a:extLst>
        </p:cNvPr>
        <p:cNvGrpSpPr/>
        <p:nvPr/>
      </p:nvGrpSpPr>
      <p:grpSpPr>
        <a:xfrm>
          <a:off x="0" y="0"/>
          <a:ext cx="0" cy="0"/>
          <a:chOff x="0" y="0"/>
          <a:chExt cx="0" cy="0"/>
        </a:xfrm>
      </p:grpSpPr>
      <p:sp>
        <p:nvSpPr>
          <p:cNvPr id="1872" name="Google Shape;1872;ge77ec85d97_1_649:notes">
            <a:extLst>
              <a:ext uri="{FF2B5EF4-FFF2-40B4-BE49-F238E27FC236}">
                <a16:creationId xmlns:a16="http://schemas.microsoft.com/office/drawing/2014/main" id="{A6F26A9E-CEEA-F3D6-4B13-CB8FCF4B12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e77ec85d97_1_649:notes">
            <a:extLst>
              <a:ext uri="{FF2B5EF4-FFF2-40B4-BE49-F238E27FC236}">
                <a16:creationId xmlns:a16="http://schemas.microsoft.com/office/drawing/2014/main" id="{4D9A6AF1-BC14-D52B-5EB3-C42695CB1D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7691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a:extLst>
            <a:ext uri="{FF2B5EF4-FFF2-40B4-BE49-F238E27FC236}">
              <a16:creationId xmlns:a16="http://schemas.microsoft.com/office/drawing/2014/main" id="{9EEFD4BF-6B08-3163-B5CF-D61CDCFABFD6}"/>
            </a:ext>
          </a:extLst>
        </p:cNvPr>
        <p:cNvGrpSpPr/>
        <p:nvPr/>
      </p:nvGrpSpPr>
      <p:grpSpPr>
        <a:xfrm>
          <a:off x="0" y="0"/>
          <a:ext cx="0" cy="0"/>
          <a:chOff x="0" y="0"/>
          <a:chExt cx="0" cy="0"/>
        </a:xfrm>
      </p:grpSpPr>
      <p:sp>
        <p:nvSpPr>
          <p:cNvPr id="1872" name="Google Shape;1872;ge77ec85d97_1_649:notes">
            <a:extLst>
              <a:ext uri="{FF2B5EF4-FFF2-40B4-BE49-F238E27FC236}">
                <a16:creationId xmlns:a16="http://schemas.microsoft.com/office/drawing/2014/main" id="{6C5312CC-E107-F7D5-DE6D-09E8D8F4FFB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e77ec85d97_1_649:notes">
            <a:extLst>
              <a:ext uri="{FF2B5EF4-FFF2-40B4-BE49-F238E27FC236}">
                <a16:creationId xmlns:a16="http://schemas.microsoft.com/office/drawing/2014/main" id="{718EA028-A083-08B8-7A1B-8084371F21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161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a:extLst>
            <a:ext uri="{FF2B5EF4-FFF2-40B4-BE49-F238E27FC236}">
              <a16:creationId xmlns:a16="http://schemas.microsoft.com/office/drawing/2014/main" id="{0F94A101-598D-75FE-C3CF-2EB623886C1D}"/>
            </a:ext>
          </a:extLst>
        </p:cNvPr>
        <p:cNvGrpSpPr/>
        <p:nvPr/>
      </p:nvGrpSpPr>
      <p:grpSpPr>
        <a:xfrm>
          <a:off x="0" y="0"/>
          <a:ext cx="0" cy="0"/>
          <a:chOff x="0" y="0"/>
          <a:chExt cx="0" cy="0"/>
        </a:xfrm>
      </p:grpSpPr>
      <p:sp>
        <p:nvSpPr>
          <p:cNvPr id="1872" name="Google Shape;1872;ge77ec85d97_1_649:notes">
            <a:extLst>
              <a:ext uri="{FF2B5EF4-FFF2-40B4-BE49-F238E27FC236}">
                <a16:creationId xmlns:a16="http://schemas.microsoft.com/office/drawing/2014/main" id="{F2A22264-F6BC-6BF1-ECEA-6B0E176C4B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e77ec85d97_1_649:notes">
            <a:extLst>
              <a:ext uri="{FF2B5EF4-FFF2-40B4-BE49-F238E27FC236}">
                <a16:creationId xmlns:a16="http://schemas.microsoft.com/office/drawing/2014/main" id="{49877F42-E44B-8172-BF89-5EFF402261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1809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a:extLst>
            <a:ext uri="{FF2B5EF4-FFF2-40B4-BE49-F238E27FC236}">
              <a16:creationId xmlns:a16="http://schemas.microsoft.com/office/drawing/2014/main" id="{4E3F68F2-9690-0382-766C-B31BE8DA859F}"/>
            </a:ext>
          </a:extLst>
        </p:cNvPr>
        <p:cNvGrpSpPr/>
        <p:nvPr/>
      </p:nvGrpSpPr>
      <p:grpSpPr>
        <a:xfrm>
          <a:off x="0" y="0"/>
          <a:ext cx="0" cy="0"/>
          <a:chOff x="0" y="0"/>
          <a:chExt cx="0" cy="0"/>
        </a:xfrm>
      </p:grpSpPr>
      <p:sp>
        <p:nvSpPr>
          <p:cNvPr id="1872" name="Google Shape;1872;ge77ec85d97_1_649:notes">
            <a:extLst>
              <a:ext uri="{FF2B5EF4-FFF2-40B4-BE49-F238E27FC236}">
                <a16:creationId xmlns:a16="http://schemas.microsoft.com/office/drawing/2014/main" id="{AC1EBD32-D0F1-8BBB-2B86-B3604310801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e77ec85d97_1_649:notes">
            <a:extLst>
              <a:ext uri="{FF2B5EF4-FFF2-40B4-BE49-F238E27FC236}">
                <a16:creationId xmlns:a16="http://schemas.microsoft.com/office/drawing/2014/main" id="{9A4A3438-EAE7-E47A-2839-0C79A32429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76969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381000" y="685800"/>
            <a:ext cx="6096000" cy="3429000"/>
          </a:xfrm>
        </p:spPr>
      </p:sp>
      <p:sp>
        <p:nvSpPr>
          <p:cNvPr id="3" name="Notizenplatzhalter 2"/>
          <p:cNvSpPr>
            <a:spLocks noGrp="1"/>
          </p:cNvSpPr>
          <p:nvPr>
            <p:ph type="body" idx="1"/>
          </p:nvPr>
        </p:nvSpPr>
        <p:spPr/>
        <p:txBody>
          <a:bodyPr/>
          <a:lstStyle/>
          <a:p>
            <a:endParaRPr lang="de-CH"/>
          </a:p>
        </p:txBody>
      </p:sp>
    </p:spTree>
    <p:extLst>
      <p:ext uri="{BB962C8B-B14F-4D97-AF65-F5344CB8AC3E}">
        <p14:creationId xmlns:p14="http://schemas.microsoft.com/office/powerpoint/2010/main" val="3735055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b84ec99c72_1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b84ec99c72_1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787688" y="1445325"/>
            <a:ext cx="3696000" cy="17274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Clr>
                <a:srgbClr val="191919"/>
              </a:buClr>
              <a:buSzPts val="5200"/>
              <a:buNone/>
              <a:defRPr sz="5000">
                <a:solidFill>
                  <a:schemeClr val="dk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787688" y="3270575"/>
            <a:ext cx="3696000" cy="419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
        <p:cNvGrpSpPr/>
        <p:nvPr/>
      </p:nvGrpSpPr>
      <p:grpSpPr>
        <a:xfrm>
          <a:off x="0" y="0"/>
          <a:ext cx="0" cy="0"/>
          <a:chOff x="0" y="0"/>
          <a:chExt cx="0" cy="0"/>
        </a:xfrm>
      </p:grpSpPr>
      <p:sp>
        <p:nvSpPr>
          <p:cNvPr id="37" name="Google Shape;37;p11"/>
          <p:cNvSpPr txBox="1">
            <a:spLocks noGrp="1"/>
          </p:cNvSpPr>
          <p:nvPr>
            <p:ph type="title" hasCustomPrompt="1"/>
          </p:nvPr>
        </p:nvSpPr>
        <p:spPr>
          <a:xfrm>
            <a:off x="1284000" y="1387300"/>
            <a:ext cx="6576000" cy="2100300"/>
          </a:xfrm>
          <a:prstGeom prst="rect">
            <a:avLst/>
          </a:prstGeom>
        </p:spPr>
        <p:txBody>
          <a:bodyPr spcFirstLastPara="1" wrap="square" lIns="0" tIns="0" rIns="0" bIns="0" anchor="b" anchorCtr="0">
            <a:noAutofit/>
          </a:bodyPr>
          <a:lstStyle>
            <a:lvl1pPr lvl="0" algn="ctr">
              <a:spcBef>
                <a:spcPts val="0"/>
              </a:spcBef>
              <a:spcAft>
                <a:spcPts val="0"/>
              </a:spcAft>
              <a:buSzPts val="9600"/>
              <a:buNone/>
              <a:defRPr sz="14900">
                <a:solidFill>
                  <a:srgbClr val="10112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 name="Google Shape;38;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720000" y="1682850"/>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 name="Google Shape;42;p13"/>
          <p:cNvSpPr txBox="1">
            <a:spLocks noGrp="1"/>
          </p:cNvSpPr>
          <p:nvPr>
            <p:ph type="subTitle" idx="1"/>
          </p:nvPr>
        </p:nvSpPr>
        <p:spPr>
          <a:xfrm>
            <a:off x="720000" y="2269375"/>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 name="Google Shape;43;p13"/>
          <p:cNvSpPr txBox="1">
            <a:spLocks noGrp="1"/>
          </p:cNvSpPr>
          <p:nvPr>
            <p:ph type="title" idx="2"/>
          </p:nvPr>
        </p:nvSpPr>
        <p:spPr>
          <a:xfrm>
            <a:off x="3419269" y="1682850"/>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4" name="Google Shape;44;p13"/>
          <p:cNvSpPr txBox="1">
            <a:spLocks noGrp="1"/>
          </p:cNvSpPr>
          <p:nvPr>
            <p:ph type="subTitle" idx="3"/>
          </p:nvPr>
        </p:nvSpPr>
        <p:spPr>
          <a:xfrm>
            <a:off x="3419269" y="2269375"/>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13"/>
          <p:cNvSpPr txBox="1">
            <a:spLocks noGrp="1"/>
          </p:cNvSpPr>
          <p:nvPr>
            <p:ph type="title" idx="4"/>
          </p:nvPr>
        </p:nvSpPr>
        <p:spPr>
          <a:xfrm>
            <a:off x="720000" y="3116250"/>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 name="Google Shape;46;p13"/>
          <p:cNvSpPr txBox="1">
            <a:spLocks noGrp="1"/>
          </p:cNvSpPr>
          <p:nvPr>
            <p:ph type="subTitle" idx="5"/>
          </p:nvPr>
        </p:nvSpPr>
        <p:spPr>
          <a:xfrm>
            <a:off x="720000" y="3702775"/>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 name="Google Shape;47;p13"/>
          <p:cNvSpPr txBox="1">
            <a:spLocks noGrp="1"/>
          </p:cNvSpPr>
          <p:nvPr>
            <p:ph type="title" idx="6"/>
          </p:nvPr>
        </p:nvSpPr>
        <p:spPr>
          <a:xfrm>
            <a:off x="3419269" y="3116250"/>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8" name="Google Shape;48;p13"/>
          <p:cNvSpPr txBox="1">
            <a:spLocks noGrp="1"/>
          </p:cNvSpPr>
          <p:nvPr>
            <p:ph type="subTitle" idx="7"/>
          </p:nvPr>
        </p:nvSpPr>
        <p:spPr>
          <a:xfrm>
            <a:off x="3419269" y="3702775"/>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 name="Google Shape;49;p13"/>
          <p:cNvSpPr txBox="1">
            <a:spLocks noGrp="1"/>
          </p:cNvSpPr>
          <p:nvPr>
            <p:ph type="title" idx="8"/>
          </p:nvPr>
        </p:nvSpPr>
        <p:spPr>
          <a:xfrm>
            <a:off x="6118545" y="1682850"/>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0" name="Google Shape;50;p13"/>
          <p:cNvSpPr txBox="1">
            <a:spLocks noGrp="1"/>
          </p:cNvSpPr>
          <p:nvPr>
            <p:ph type="subTitle" idx="9"/>
          </p:nvPr>
        </p:nvSpPr>
        <p:spPr>
          <a:xfrm>
            <a:off x="6118545" y="2269375"/>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 name="Google Shape;51;p13"/>
          <p:cNvSpPr txBox="1">
            <a:spLocks noGrp="1"/>
          </p:cNvSpPr>
          <p:nvPr>
            <p:ph type="title" idx="13"/>
          </p:nvPr>
        </p:nvSpPr>
        <p:spPr>
          <a:xfrm>
            <a:off x="6118545" y="3116250"/>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2" name="Google Shape;52;p13"/>
          <p:cNvSpPr txBox="1">
            <a:spLocks noGrp="1"/>
          </p:cNvSpPr>
          <p:nvPr>
            <p:ph type="subTitle" idx="14"/>
          </p:nvPr>
        </p:nvSpPr>
        <p:spPr>
          <a:xfrm>
            <a:off x="6118545" y="3702775"/>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13"/>
          <p:cNvSpPr txBox="1">
            <a:spLocks noGrp="1"/>
          </p:cNvSpPr>
          <p:nvPr>
            <p:ph type="title" idx="15" hasCustomPrompt="1"/>
          </p:nvPr>
        </p:nvSpPr>
        <p:spPr>
          <a:xfrm>
            <a:off x="720000" y="1344783"/>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title" idx="16" hasCustomPrompt="1"/>
          </p:nvPr>
        </p:nvSpPr>
        <p:spPr>
          <a:xfrm>
            <a:off x="720000" y="2778191"/>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title" idx="17" hasCustomPrompt="1"/>
          </p:nvPr>
        </p:nvSpPr>
        <p:spPr>
          <a:xfrm>
            <a:off x="3419275" y="1344783"/>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title" idx="18" hasCustomPrompt="1"/>
          </p:nvPr>
        </p:nvSpPr>
        <p:spPr>
          <a:xfrm>
            <a:off x="3419275" y="2778191"/>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19" hasCustomPrompt="1"/>
          </p:nvPr>
        </p:nvSpPr>
        <p:spPr>
          <a:xfrm>
            <a:off x="6118550" y="1344783"/>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20" hasCustomPrompt="1"/>
          </p:nvPr>
        </p:nvSpPr>
        <p:spPr>
          <a:xfrm>
            <a:off x="6118550" y="2778191"/>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title" idx="21"/>
          </p:nvPr>
        </p:nvSpPr>
        <p:spPr>
          <a:xfrm>
            <a:off x="457200" y="411475"/>
            <a:ext cx="8238600" cy="4782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2311800" y="1189100"/>
            <a:ext cx="4520400" cy="19644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15000"/>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
        <p:nvSpPr>
          <p:cNvPr id="62" name="Google Shape;62;p14"/>
          <p:cNvSpPr txBox="1">
            <a:spLocks noGrp="1"/>
          </p:cNvSpPr>
          <p:nvPr>
            <p:ph type="subTitle" idx="1"/>
          </p:nvPr>
        </p:nvSpPr>
        <p:spPr>
          <a:xfrm>
            <a:off x="2158550" y="3153500"/>
            <a:ext cx="48729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3"/>
        <p:cNvGrpSpPr/>
        <p:nvPr/>
      </p:nvGrpSpPr>
      <p:grpSpPr>
        <a:xfrm>
          <a:off x="0" y="0"/>
          <a:ext cx="0" cy="0"/>
          <a:chOff x="0" y="0"/>
          <a:chExt cx="0" cy="0"/>
        </a:xfrm>
      </p:grpSpPr>
      <p:sp>
        <p:nvSpPr>
          <p:cNvPr id="64" name="Google Shape;64;p15"/>
          <p:cNvSpPr txBox="1">
            <a:spLocks noGrp="1"/>
          </p:cNvSpPr>
          <p:nvPr>
            <p:ph type="title"/>
          </p:nvPr>
        </p:nvSpPr>
        <p:spPr>
          <a:xfrm>
            <a:off x="3557400" y="3100288"/>
            <a:ext cx="4360200" cy="531900"/>
          </a:xfrm>
          <a:prstGeom prst="rect">
            <a:avLst/>
          </a:prstGeom>
        </p:spPr>
        <p:txBody>
          <a:bodyPr spcFirstLastPara="1" wrap="square" lIns="0" tIns="0" rIns="0" bIns="0"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5" name="Google Shape;65;p15"/>
          <p:cNvSpPr txBox="1">
            <a:spLocks noGrp="1"/>
          </p:cNvSpPr>
          <p:nvPr>
            <p:ph type="subTitle" idx="1"/>
          </p:nvPr>
        </p:nvSpPr>
        <p:spPr>
          <a:xfrm>
            <a:off x="1226400" y="1511313"/>
            <a:ext cx="6691200" cy="1478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720000" y="2936100"/>
            <a:ext cx="7704000" cy="572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68" name="Google Shape;68;p16"/>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720000" y="1745250"/>
            <a:ext cx="3233100" cy="572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71" name="Google Shape;71;p17"/>
          <p:cNvSpPr txBox="1">
            <a:spLocks noGrp="1"/>
          </p:cNvSpPr>
          <p:nvPr>
            <p:ph type="subTitle" idx="1"/>
          </p:nvPr>
        </p:nvSpPr>
        <p:spPr>
          <a:xfrm>
            <a:off x="720000" y="2317950"/>
            <a:ext cx="2575500" cy="108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5553850" y="1745250"/>
            <a:ext cx="2630400" cy="572700"/>
          </a:xfrm>
          <a:prstGeom prst="rect">
            <a:avLst/>
          </a:prstGeom>
        </p:spPr>
        <p:txBody>
          <a:bodyPr spcFirstLastPara="1" wrap="square" lIns="0" tIns="0" rIns="0" bIns="0" anchor="ctr" anchorCtr="0">
            <a:noAutofit/>
          </a:bodyPr>
          <a:lstStyle>
            <a:lvl1pPr lvl="0" algn="r"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74" name="Google Shape;74;p18"/>
          <p:cNvSpPr txBox="1">
            <a:spLocks noGrp="1"/>
          </p:cNvSpPr>
          <p:nvPr>
            <p:ph type="subTitle" idx="1"/>
          </p:nvPr>
        </p:nvSpPr>
        <p:spPr>
          <a:xfrm>
            <a:off x="5553975" y="2317950"/>
            <a:ext cx="26304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1596700" y="2112197"/>
            <a:ext cx="2742600" cy="5589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300" b="0">
                <a:solidFill>
                  <a:schemeClr val="accent2"/>
                </a:solidFill>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77" name="Google Shape;77;p19"/>
          <p:cNvSpPr txBox="1">
            <a:spLocks noGrp="1"/>
          </p:cNvSpPr>
          <p:nvPr>
            <p:ph type="title" idx="2"/>
          </p:nvPr>
        </p:nvSpPr>
        <p:spPr>
          <a:xfrm>
            <a:off x="4804747" y="2112197"/>
            <a:ext cx="2742600" cy="5589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300" b="0">
                <a:solidFill>
                  <a:schemeClr val="accent2"/>
                </a:solidFill>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78" name="Google Shape;78;p19"/>
          <p:cNvSpPr txBox="1">
            <a:spLocks noGrp="1"/>
          </p:cNvSpPr>
          <p:nvPr>
            <p:ph type="subTitle" idx="1"/>
          </p:nvPr>
        </p:nvSpPr>
        <p:spPr>
          <a:xfrm>
            <a:off x="4923247" y="2599822"/>
            <a:ext cx="25056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9" name="Google Shape;79;p19"/>
          <p:cNvSpPr txBox="1">
            <a:spLocks noGrp="1"/>
          </p:cNvSpPr>
          <p:nvPr>
            <p:ph type="subTitle" idx="3"/>
          </p:nvPr>
        </p:nvSpPr>
        <p:spPr>
          <a:xfrm>
            <a:off x="1715375" y="2599822"/>
            <a:ext cx="25056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0" name="Google Shape;80;p19"/>
          <p:cNvSpPr txBox="1">
            <a:spLocks noGrp="1"/>
          </p:cNvSpPr>
          <p:nvPr>
            <p:ph type="title" idx="4"/>
          </p:nvPr>
        </p:nvSpPr>
        <p:spPr>
          <a:xfrm>
            <a:off x="457200" y="411475"/>
            <a:ext cx="8238600" cy="4782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
        <p:cNvGrpSpPr/>
        <p:nvPr/>
      </p:nvGrpSpPr>
      <p:grpSpPr>
        <a:xfrm>
          <a:off x="0" y="0"/>
          <a:ext cx="0" cy="0"/>
          <a:chOff x="0" y="0"/>
          <a:chExt cx="0" cy="0"/>
        </a:xfrm>
      </p:grpSpPr>
      <p:sp>
        <p:nvSpPr>
          <p:cNvPr id="82" name="Google Shape;82;p20"/>
          <p:cNvSpPr txBox="1">
            <a:spLocks noGrp="1"/>
          </p:cNvSpPr>
          <p:nvPr>
            <p:ph type="title"/>
          </p:nvPr>
        </p:nvSpPr>
        <p:spPr>
          <a:xfrm>
            <a:off x="937700" y="2099750"/>
            <a:ext cx="21753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3" name="Google Shape;83;p20"/>
          <p:cNvSpPr txBox="1">
            <a:spLocks noGrp="1"/>
          </p:cNvSpPr>
          <p:nvPr>
            <p:ph type="subTitle" idx="1"/>
          </p:nvPr>
        </p:nvSpPr>
        <p:spPr>
          <a:xfrm>
            <a:off x="937700" y="24939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4" name="Google Shape;84;p20"/>
          <p:cNvSpPr txBox="1">
            <a:spLocks noGrp="1"/>
          </p:cNvSpPr>
          <p:nvPr>
            <p:ph type="title" idx="2"/>
          </p:nvPr>
        </p:nvSpPr>
        <p:spPr>
          <a:xfrm>
            <a:off x="3484419" y="2099750"/>
            <a:ext cx="21753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5" name="Google Shape;85;p20"/>
          <p:cNvSpPr txBox="1">
            <a:spLocks noGrp="1"/>
          </p:cNvSpPr>
          <p:nvPr>
            <p:ph type="subTitle" idx="3"/>
          </p:nvPr>
        </p:nvSpPr>
        <p:spPr>
          <a:xfrm>
            <a:off x="3484421" y="24939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6" name="Google Shape;86;p20"/>
          <p:cNvSpPr txBox="1">
            <a:spLocks noGrp="1"/>
          </p:cNvSpPr>
          <p:nvPr>
            <p:ph type="title" idx="4"/>
          </p:nvPr>
        </p:nvSpPr>
        <p:spPr>
          <a:xfrm>
            <a:off x="6031146" y="2099750"/>
            <a:ext cx="21753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7" name="Google Shape;87;p20"/>
          <p:cNvSpPr txBox="1">
            <a:spLocks noGrp="1"/>
          </p:cNvSpPr>
          <p:nvPr>
            <p:ph type="subTitle" idx="5"/>
          </p:nvPr>
        </p:nvSpPr>
        <p:spPr>
          <a:xfrm>
            <a:off x="6031149" y="24939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 name="Google Shape;88;p20"/>
          <p:cNvSpPr txBox="1">
            <a:spLocks noGrp="1"/>
          </p:cNvSpPr>
          <p:nvPr>
            <p:ph type="title" idx="6"/>
          </p:nvPr>
        </p:nvSpPr>
        <p:spPr>
          <a:xfrm>
            <a:off x="457200" y="411475"/>
            <a:ext cx="8238600" cy="4782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20000" y="2150850"/>
            <a:ext cx="5067600" cy="841800"/>
          </a:xfrm>
          <a:prstGeom prst="rect">
            <a:avLst/>
          </a:prstGeom>
        </p:spPr>
        <p:txBody>
          <a:bodyPr spcFirstLastPara="1" wrap="square" lIns="0" tIns="0" rIns="0" bIns="0"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20000" y="1337825"/>
            <a:ext cx="5067600" cy="8418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 name="Google Shape;14;p3"/>
          <p:cNvSpPr txBox="1">
            <a:spLocks noGrp="1"/>
          </p:cNvSpPr>
          <p:nvPr>
            <p:ph type="subTitle" idx="1"/>
          </p:nvPr>
        </p:nvSpPr>
        <p:spPr>
          <a:xfrm>
            <a:off x="720000" y="2903575"/>
            <a:ext cx="50676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9"/>
        <p:cNvGrpSpPr/>
        <p:nvPr/>
      </p:nvGrpSpPr>
      <p:grpSpPr>
        <a:xfrm>
          <a:off x="0" y="0"/>
          <a:ext cx="0" cy="0"/>
          <a:chOff x="0" y="0"/>
          <a:chExt cx="0" cy="0"/>
        </a:xfrm>
      </p:grpSpPr>
      <p:sp>
        <p:nvSpPr>
          <p:cNvPr id="90" name="Google Shape;90;p21"/>
          <p:cNvSpPr txBox="1">
            <a:spLocks noGrp="1"/>
          </p:cNvSpPr>
          <p:nvPr>
            <p:ph type="title"/>
          </p:nvPr>
        </p:nvSpPr>
        <p:spPr>
          <a:xfrm>
            <a:off x="2424850" y="1618250"/>
            <a:ext cx="19782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1" name="Google Shape;91;p21"/>
          <p:cNvSpPr txBox="1">
            <a:spLocks noGrp="1"/>
          </p:cNvSpPr>
          <p:nvPr>
            <p:ph type="subTitle" idx="1"/>
          </p:nvPr>
        </p:nvSpPr>
        <p:spPr>
          <a:xfrm>
            <a:off x="2424850"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 name="Google Shape;92;p21"/>
          <p:cNvSpPr txBox="1">
            <a:spLocks noGrp="1"/>
          </p:cNvSpPr>
          <p:nvPr>
            <p:ph type="title" idx="2"/>
          </p:nvPr>
        </p:nvSpPr>
        <p:spPr>
          <a:xfrm>
            <a:off x="4740958" y="1618250"/>
            <a:ext cx="19782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3" name="Google Shape;93;p21"/>
          <p:cNvSpPr txBox="1">
            <a:spLocks noGrp="1"/>
          </p:cNvSpPr>
          <p:nvPr>
            <p:ph type="subTitle" idx="3"/>
          </p:nvPr>
        </p:nvSpPr>
        <p:spPr>
          <a:xfrm>
            <a:off x="4740954"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4" name="Google Shape;94;p21"/>
          <p:cNvSpPr txBox="1">
            <a:spLocks noGrp="1"/>
          </p:cNvSpPr>
          <p:nvPr>
            <p:ph type="title" idx="4"/>
          </p:nvPr>
        </p:nvSpPr>
        <p:spPr>
          <a:xfrm>
            <a:off x="2424850" y="3051650"/>
            <a:ext cx="19782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5" name="Google Shape;95;p21"/>
          <p:cNvSpPr txBox="1">
            <a:spLocks noGrp="1"/>
          </p:cNvSpPr>
          <p:nvPr>
            <p:ph type="subTitle" idx="5"/>
          </p:nvPr>
        </p:nvSpPr>
        <p:spPr>
          <a:xfrm>
            <a:off x="2424850"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6" name="Google Shape;96;p21"/>
          <p:cNvSpPr txBox="1">
            <a:spLocks noGrp="1"/>
          </p:cNvSpPr>
          <p:nvPr>
            <p:ph type="title" idx="6"/>
          </p:nvPr>
        </p:nvSpPr>
        <p:spPr>
          <a:xfrm>
            <a:off x="4740958" y="3051650"/>
            <a:ext cx="19782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7" name="Google Shape;97;p21"/>
          <p:cNvSpPr txBox="1">
            <a:spLocks noGrp="1"/>
          </p:cNvSpPr>
          <p:nvPr>
            <p:ph type="subTitle" idx="7"/>
          </p:nvPr>
        </p:nvSpPr>
        <p:spPr>
          <a:xfrm>
            <a:off x="4740954"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21"/>
          <p:cNvSpPr txBox="1">
            <a:spLocks noGrp="1"/>
          </p:cNvSpPr>
          <p:nvPr>
            <p:ph type="title" idx="8"/>
          </p:nvPr>
        </p:nvSpPr>
        <p:spPr>
          <a:xfrm>
            <a:off x="457200" y="411475"/>
            <a:ext cx="8238600" cy="4782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99"/>
        <p:cNvGrpSpPr/>
        <p:nvPr/>
      </p:nvGrpSpPr>
      <p:grpSpPr>
        <a:xfrm>
          <a:off x="0" y="0"/>
          <a:ext cx="0" cy="0"/>
          <a:chOff x="0" y="0"/>
          <a:chExt cx="0" cy="0"/>
        </a:xfrm>
      </p:grpSpPr>
      <p:sp>
        <p:nvSpPr>
          <p:cNvPr id="100" name="Google Shape;100;p22"/>
          <p:cNvSpPr txBox="1">
            <a:spLocks noGrp="1"/>
          </p:cNvSpPr>
          <p:nvPr>
            <p:ph type="title"/>
          </p:nvPr>
        </p:nvSpPr>
        <p:spPr>
          <a:xfrm>
            <a:off x="1101175" y="1682850"/>
            <a:ext cx="19860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1" name="Google Shape;101;p22"/>
          <p:cNvSpPr txBox="1">
            <a:spLocks noGrp="1"/>
          </p:cNvSpPr>
          <p:nvPr>
            <p:ph type="subTitle" idx="1"/>
          </p:nvPr>
        </p:nvSpPr>
        <p:spPr>
          <a:xfrm>
            <a:off x="1101175"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2" name="Google Shape;102;p22"/>
          <p:cNvSpPr txBox="1">
            <a:spLocks noGrp="1"/>
          </p:cNvSpPr>
          <p:nvPr>
            <p:ph type="title" idx="2"/>
          </p:nvPr>
        </p:nvSpPr>
        <p:spPr>
          <a:xfrm>
            <a:off x="3578948" y="1682850"/>
            <a:ext cx="19860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3" name="Google Shape;103;p22"/>
          <p:cNvSpPr txBox="1">
            <a:spLocks noGrp="1"/>
          </p:cNvSpPr>
          <p:nvPr>
            <p:ph type="subTitle" idx="3"/>
          </p:nvPr>
        </p:nvSpPr>
        <p:spPr>
          <a:xfrm>
            <a:off x="3578948"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4" name="Google Shape;104;p22"/>
          <p:cNvSpPr txBox="1">
            <a:spLocks noGrp="1"/>
          </p:cNvSpPr>
          <p:nvPr>
            <p:ph type="title" idx="4"/>
          </p:nvPr>
        </p:nvSpPr>
        <p:spPr>
          <a:xfrm>
            <a:off x="1101175" y="3116250"/>
            <a:ext cx="19860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 name="Google Shape;105;p22"/>
          <p:cNvSpPr txBox="1">
            <a:spLocks noGrp="1"/>
          </p:cNvSpPr>
          <p:nvPr>
            <p:ph type="subTitle" idx="5"/>
          </p:nvPr>
        </p:nvSpPr>
        <p:spPr>
          <a:xfrm>
            <a:off x="1101175"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6" name="Google Shape;106;p22"/>
          <p:cNvSpPr txBox="1">
            <a:spLocks noGrp="1"/>
          </p:cNvSpPr>
          <p:nvPr>
            <p:ph type="title" idx="6"/>
          </p:nvPr>
        </p:nvSpPr>
        <p:spPr>
          <a:xfrm>
            <a:off x="3578948" y="3116250"/>
            <a:ext cx="19860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7" name="Google Shape;107;p22"/>
          <p:cNvSpPr txBox="1">
            <a:spLocks noGrp="1"/>
          </p:cNvSpPr>
          <p:nvPr>
            <p:ph type="subTitle" idx="7"/>
          </p:nvPr>
        </p:nvSpPr>
        <p:spPr>
          <a:xfrm>
            <a:off x="3578948"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8" name="Google Shape;108;p22"/>
          <p:cNvSpPr txBox="1">
            <a:spLocks noGrp="1"/>
          </p:cNvSpPr>
          <p:nvPr>
            <p:ph type="title" idx="8"/>
          </p:nvPr>
        </p:nvSpPr>
        <p:spPr>
          <a:xfrm>
            <a:off x="6056727" y="1682850"/>
            <a:ext cx="19860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 name="Google Shape;109;p22"/>
          <p:cNvSpPr txBox="1">
            <a:spLocks noGrp="1"/>
          </p:cNvSpPr>
          <p:nvPr>
            <p:ph type="subTitle" idx="9"/>
          </p:nvPr>
        </p:nvSpPr>
        <p:spPr>
          <a:xfrm>
            <a:off x="6056727"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0" name="Google Shape;110;p22"/>
          <p:cNvSpPr txBox="1">
            <a:spLocks noGrp="1"/>
          </p:cNvSpPr>
          <p:nvPr>
            <p:ph type="title" idx="13"/>
          </p:nvPr>
        </p:nvSpPr>
        <p:spPr>
          <a:xfrm>
            <a:off x="6056727" y="3116250"/>
            <a:ext cx="1986000" cy="527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1" name="Google Shape;111;p22"/>
          <p:cNvSpPr txBox="1">
            <a:spLocks noGrp="1"/>
          </p:cNvSpPr>
          <p:nvPr>
            <p:ph type="subTitle" idx="14"/>
          </p:nvPr>
        </p:nvSpPr>
        <p:spPr>
          <a:xfrm>
            <a:off x="6056727"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 name="Google Shape;112;p22"/>
          <p:cNvSpPr txBox="1">
            <a:spLocks noGrp="1"/>
          </p:cNvSpPr>
          <p:nvPr>
            <p:ph type="title" idx="15"/>
          </p:nvPr>
        </p:nvSpPr>
        <p:spPr>
          <a:xfrm>
            <a:off x="457200" y="411475"/>
            <a:ext cx="8238600" cy="4782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13"/>
        <p:cNvGrpSpPr/>
        <p:nvPr/>
      </p:nvGrpSpPr>
      <p:grpSpPr>
        <a:xfrm>
          <a:off x="0" y="0"/>
          <a:ext cx="0" cy="0"/>
          <a:chOff x="0" y="0"/>
          <a:chExt cx="0" cy="0"/>
        </a:xfrm>
      </p:grpSpPr>
      <p:sp>
        <p:nvSpPr>
          <p:cNvPr id="114" name="Google Shape;114;p23"/>
          <p:cNvSpPr txBox="1">
            <a:spLocks noGrp="1"/>
          </p:cNvSpPr>
          <p:nvPr>
            <p:ph type="title" hasCustomPrompt="1"/>
          </p:nvPr>
        </p:nvSpPr>
        <p:spPr>
          <a:xfrm>
            <a:off x="2223600" y="670225"/>
            <a:ext cx="4696800" cy="7689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5" name="Google Shape;115;p23"/>
          <p:cNvSpPr txBox="1">
            <a:spLocks noGrp="1"/>
          </p:cNvSpPr>
          <p:nvPr>
            <p:ph type="subTitle" idx="1"/>
          </p:nvPr>
        </p:nvSpPr>
        <p:spPr>
          <a:xfrm>
            <a:off x="2223600" y="1253625"/>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16" name="Google Shape;116;p23"/>
          <p:cNvSpPr txBox="1">
            <a:spLocks noGrp="1"/>
          </p:cNvSpPr>
          <p:nvPr>
            <p:ph type="title" idx="2" hasCustomPrompt="1"/>
          </p:nvPr>
        </p:nvSpPr>
        <p:spPr>
          <a:xfrm>
            <a:off x="2223600" y="1954311"/>
            <a:ext cx="4696800" cy="7689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7" name="Google Shape;117;p23"/>
          <p:cNvSpPr txBox="1">
            <a:spLocks noGrp="1"/>
          </p:cNvSpPr>
          <p:nvPr>
            <p:ph type="subTitle" idx="3"/>
          </p:nvPr>
        </p:nvSpPr>
        <p:spPr>
          <a:xfrm>
            <a:off x="2223600" y="2554644"/>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18" name="Google Shape;118;p23"/>
          <p:cNvSpPr txBox="1">
            <a:spLocks noGrp="1"/>
          </p:cNvSpPr>
          <p:nvPr>
            <p:ph type="title" idx="4" hasCustomPrompt="1"/>
          </p:nvPr>
        </p:nvSpPr>
        <p:spPr>
          <a:xfrm>
            <a:off x="2223600" y="3265638"/>
            <a:ext cx="4696800" cy="7689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9" name="Google Shape;119;p23"/>
          <p:cNvSpPr txBox="1">
            <a:spLocks noGrp="1"/>
          </p:cNvSpPr>
          <p:nvPr>
            <p:ph type="subTitle" idx="5"/>
          </p:nvPr>
        </p:nvSpPr>
        <p:spPr>
          <a:xfrm>
            <a:off x="2223600" y="3874463"/>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20"/>
        <p:cNvGrpSpPr/>
        <p:nvPr/>
      </p:nvGrpSpPr>
      <p:grpSpPr>
        <a:xfrm>
          <a:off x="0" y="0"/>
          <a:ext cx="0" cy="0"/>
          <a:chOff x="0" y="0"/>
          <a:chExt cx="0" cy="0"/>
        </a:xfrm>
      </p:grpSpPr>
      <p:sp>
        <p:nvSpPr>
          <p:cNvPr id="121" name="Google Shape;121;p24"/>
          <p:cNvSpPr txBox="1">
            <a:spLocks noGrp="1"/>
          </p:cNvSpPr>
          <p:nvPr>
            <p:ph type="title"/>
          </p:nvPr>
        </p:nvSpPr>
        <p:spPr>
          <a:xfrm>
            <a:off x="720000" y="631037"/>
            <a:ext cx="4294800" cy="8730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72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122" name="Google Shape;122;p24"/>
          <p:cNvSpPr txBox="1">
            <a:spLocks noGrp="1"/>
          </p:cNvSpPr>
          <p:nvPr>
            <p:ph type="subTitle" idx="1"/>
          </p:nvPr>
        </p:nvSpPr>
        <p:spPr>
          <a:xfrm>
            <a:off x="720000" y="1661750"/>
            <a:ext cx="3434700" cy="142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2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5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17" name="Google Shape;17;p4"/>
          <p:cNvSpPr txBox="1">
            <a:spLocks noGrp="1"/>
          </p:cNvSpPr>
          <p:nvPr>
            <p:ph type="title"/>
          </p:nvPr>
        </p:nvSpPr>
        <p:spPr>
          <a:xfrm>
            <a:off x="457200" y="411475"/>
            <a:ext cx="8238600" cy="4782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1464614" y="3121122"/>
            <a:ext cx="2742600" cy="5589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300" b="0">
                <a:solidFill>
                  <a:schemeClr val="accent2"/>
                </a:solidFill>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20" name="Google Shape;20;p5"/>
          <p:cNvSpPr txBox="1">
            <a:spLocks noGrp="1"/>
          </p:cNvSpPr>
          <p:nvPr>
            <p:ph type="title" idx="2"/>
          </p:nvPr>
        </p:nvSpPr>
        <p:spPr>
          <a:xfrm>
            <a:off x="4936786" y="3121122"/>
            <a:ext cx="2742600" cy="5589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2300" b="0">
                <a:solidFill>
                  <a:schemeClr val="accent2"/>
                </a:solidFill>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21" name="Google Shape;21;p5"/>
          <p:cNvSpPr txBox="1">
            <a:spLocks noGrp="1"/>
          </p:cNvSpPr>
          <p:nvPr>
            <p:ph type="subTitle" idx="1"/>
          </p:nvPr>
        </p:nvSpPr>
        <p:spPr>
          <a:xfrm>
            <a:off x="5055286" y="3608747"/>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2" name="Google Shape;22;p5"/>
          <p:cNvSpPr txBox="1">
            <a:spLocks noGrp="1"/>
          </p:cNvSpPr>
          <p:nvPr>
            <p:ph type="subTitle" idx="3"/>
          </p:nvPr>
        </p:nvSpPr>
        <p:spPr>
          <a:xfrm>
            <a:off x="1583289" y="3608747"/>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3" name="Google Shape;23;p5"/>
          <p:cNvSpPr txBox="1">
            <a:spLocks noGrp="1"/>
          </p:cNvSpPr>
          <p:nvPr>
            <p:ph type="title" idx="4"/>
          </p:nvPr>
        </p:nvSpPr>
        <p:spPr>
          <a:xfrm>
            <a:off x="457200" y="411475"/>
            <a:ext cx="8238600" cy="478200"/>
          </a:xfrm>
          <a:prstGeom prst="rect">
            <a:avLst/>
          </a:prstGeom>
        </p:spPr>
        <p:txBody>
          <a:bodyPr spcFirstLastPara="1" wrap="square" lIns="0" tIns="0" rIns="0" bIns="0" anchor="ctr" anchorCtr="0">
            <a:noAutofit/>
          </a:bodyPr>
          <a:lstStyle>
            <a:lvl1pPr lvl="0"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457200" y="411475"/>
            <a:ext cx="8238600" cy="478200"/>
          </a:xfrm>
          <a:prstGeom prst="rect">
            <a:avLst/>
          </a:prstGeom>
        </p:spPr>
        <p:txBody>
          <a:bodyPr spcFirstLastPara="1" wrap="square" lIns="0" tIns="0" rIns="0" bIns="0" anchor="ctr" anchorCtr="0">
            <a:noAutofit/>
          </a:bodyPr>
          <a:lstStyle>
            <a:lvl1pPr lvl="0" algn="ctr"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720000" y="1015750"/>
            <a:ext cx="4294800" cy="5727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28" name="Google Shape;28;p7"/>
          <p:cNvSpPr txBox="1">
            <a:spLocks noGrp="1"/>
          </p:cNvSpPr>
          <p:nvPr>
            <p:ph type="subTitle" idx="1"/>
          </p:nvPr>
        </p:nvSpPr>
        <p:spPr>
          <a:xfrm>
            <a:off x="720000" y="1829450"/>
            <a:ext cx="4294800" cy="229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2317950" y="1307100"/>
            <a:ext cx="4508100" cy="25293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720000" y="1413525"/>
            <a:ext cx="3298500" cy="2095200"/>
          </a:xfrm>
          <a:prstGeom prst="rect">
            <a:avLst/>
          </a:prstGeom>
        </p:spPr>
        <p:txBody>
          <a:bodyPr spcFirstLastPara="1" wrap="square" lIns="0" tIns="0" rIns="0" bIns="0" anchor="b" anchorCtr="0">
            <a:noAutofit/>
          </a:bodyPr>
          <a:lstStyle>
            <a:lvl1pPr lvl="0" rtl="0">
              <a:spcBef>
                <a:spcPts val="0"/>
              </a:spcBef>
              <a:spcAft>
                <a:spcPts val="0"/>
              </a:spcAft>
              <a:buSzPts val="2500"/>
              <a:buNone/>
              <a:defRPr sz="40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33" name="Google Shape;33;p9"/>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720000" y="3862050"/>
            <a:ext cx="7704000" cy="5727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11475"/>
            <a:ext cx="8238600" cy="4782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2500"/>
              <a:buFont typeface="Fira Sans Extra Condensed SemiBold"/>
              <a:buNone/>
              <a:defRPr sz="2500">
                <a:latin typeface="Fira Sans Extra Condensed SemiBold"/>
                <a:ea typeface="Fira Sans Extra Condensed SemiBold"/>
                <a:cs typeface="Fira Sans Extra Condensed SemiBold"/>
                <a:sym typeface="Fira Sans Extra Condensed SemiBold"/>
              </a:defRPr>
            </a:lvl1pPr>
            <a:lvl2pPr lvl="1" rtl="0">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2pPr>
            <a:lvl3pPr lvl="2" rtl="0">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3pPr>
            <a:lvl4pPr lvl="3" rtl="0">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4pPr>
            <a:lvl5pPr lvl="4" rtl="0">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5pPr>
            <a:lvl6pPr lvl="5" rtl="0">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6pPr>
            <a:lvl7pPr lvl="6" rtl="0">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7pPr>
            <a:lvl8pPr lvl="7" rtl="0">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8pPr>
            <a:lvl9pPr lvl="8" rtl="0">
              <a:spcBef>
                <a:spcPts val="0"/>
              </a:spcBef>
              <a:spcAft>
                <a:spcPts val="0"/>
              </a:spcAft>
              <a:buClr>
                <a:schemeClr val="dk1"/>
              </a:buClr>
              <a:buSzPts val="2500"/>
              <a:buFont typeface="Fira Sans Extra Condensed SemiBold"/>
              <a:buNone/>
              <a:defRPr sz="2500">
                <a:solidFill>
                  <a:schemeClr val="dk1"/>
                </a:solidFill>
                <a:latin typeface="Fira Sans Extra Condensed SemiBold"/>
                <a:ea typeface="Fira Sans Extra Condensed SemiBold"/>
                <a:cs typeface="Fira Sans Extra Condensed SemiBold"/>
                <a:sym typeface="Fira Sans Extra Condensed SemiBold"/>
              </a:defRPr>
            </a:lvl9pPr>
          </a:lstStyle>
          <a:p>
            <a:endParaRPr/>
          </a:p>
        </p:txBody>
      </p:sp>
      <p:sp>
        <p:nvSpPr>
          <p:cNvPr id="7" name="Google Shape;7;p1"/>
          <p:cNvSpPr txBox="1">
            <a:spLocks noGrp="1"/>
          </p:cNvSpPr>
          <p:nvPr>
            <p:ph type="body" idx="1"/>
          </p:nvPr>
        </p:nvSpPr>
        <p:spPr>
          <a:xfrm>
            <a:off x="713225" y="1024450"/>
            <a:ext cx="7717500" cy="34560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5.xml"/><Relationship Id="rId1" Type="http://schemas.openxmlformats.org/officeDocument/2006/relationships/themeOverride" Target="../theme/themeOverride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1"/>
        <p:cNvGrpSpPr/>
        <p:nvPr/>
      </p:nvGrpSpPr>
      <p:grpSpPr>
        <a:xfrm>
          <a:off x="0" y="0"/>
          <a:ext cx="0" cy="0"/>
          <a:chOff x="0" y="0"/>
          <a:chExt cx="0" cy="0"/>
        </a:xfrm>
      </p:grpSpPr>
      <p:sp>
        <p:nvSpPr>
          <p:cNvPr id="132" name="Google Shape;132;p28"/>
          <p:cNvSpPr txBox="1">
            <a:spLocks noGrp="1"/>
          </p:cNvSpPr>
          <p:nvPr>
            <p:ph type="ctrTitle"/>
          </p:nvPr>
        </p:nvSpPr>
        <p:spPr>
          <a:xfrm>
            <a:off x="4787687" y="1445325"/>
            <a:ext cx="3820735" cy="172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de-DE"/>
              <a:t>Trends in der Energiebranche seit 1980 ​</a:t>
            </a:r>
          </a:p>
        </p:txBody>
      </p:sp>
      <p:sp>
        <p:nvSpPr>
          <p:cNvPr id="133" name="Google Shape;133;p28"/>
          <p:cNvSpPr txBox="1">
            <a:spLocks noGrp="1"/>
          </p:cNvSpPr>
          <p:nvPr>
            <p:ph type="subTitle" idx="1"/>
          </p:nvPr>
        </p:nvSpPr>
        <p:spPr>
          <a:xfrm>
            <a:off x="4850054" y="3272056"/>
            <a:ext cx="3696000" cy="96380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DE" sz="1800">
                <a:solidFill>
                  <a:srgbClr val="000000"/>
                </a:solidFill>
                <a:latin typeface="Aptos" panose="020B0004020202020204" pitchFamily="34" charset="0"/>
              </a:rPr>
              <a:t>P</a:t>
            </a:r>
            <a:r>
              <a:rPr lang="de-DE" sz="1800" b="0" i="0" u="none" strike="noStrike">
                <a:solidFill>
                  <a:srgbClr val="000000"/>
                </a:solidFill>
                <a:effectLst/>
                <a:latin typeface="Aptos" panose="020B0004020202020204" pitchFamily="34" charset="0"/>
              </a:rPr>
              <a:t>räsentation </a:t>
            </a:r>
            <a:r>
              <a:rPr lang="de-CH" sz="1800">
                <a:solidFill>
                  <a:srgbClr val="000000"/>
                </a:solidFill>
                <a:latin typeface="Aptos" panose="020B0004020202020204" pitchFamily="34" charset="0"/>
              </a:rPr>
              <a:t>zur</a:t>
            </a:r>
            <a:r>
              <a:rPr lang="ang-Latn-001" sz="1800" b="0" i="0" u="none" strike="noStrike">
                <a:solidFill>
                  <a:srgbClr val="000000"/>
                </a:solidFill>
                <a:effectLst/>
                <a:latin typeface="Aptos" panose="020B0004020202020204" pitchFamily="34" charset="0"/>
              </a:rPr>
              <a:t> </a:t>
            </a:r>
            <a:r>
              <a:rPr lang="de-DE" sz="1800" b="0" i="0" u="none" strike="noStrike">
                <a:solidFill>
                  <a:srgbClr val="000000"/>
                </a:solidFill>
                <a:effectLst/>
                <a:latin typeface="Aptos" panose="020B0004020202020204" pitchFamily="34" charset="0"/>
              </a:rPr>
              <a:t>Fallstudie für das Fach BINA, Gruppe 14</a:t>
            </a:r>
            <a:r>
              <a:rPr lang="de-DE" sz="1800" b="0" i="0">
                <a:solidFill>
                  <a:srgbClr val="000000"/>
                </a:solidFill>
                <a:effectLst/>
                <a:latin typeface="Aptos" panose="020B0004020202020204" pitchFamily="34" charset="0"/>
              </a:rPr>
              <a:t>​</a:t>
            </a:r>
            <a:endParaRPr/>
          </a:p>
        </p:txBody>
      </p:sp>
      <p:sp>
        <p:nvSpPr>
          <p:cNvPr id="134" name="Google Shape;134;p28"/>
          <p:cNvSpPr/>
          <p:nvPr/>
        </p:nvSpPr>
        <p:spPr>
          <a:xfrm>
            <a:off x="4399093" y="2337585"/>
            <a:ext cx="178459" cy="93247"/>
          </a:xfrm>
          <a:custGeom>
            <a:avLst/>
            <a:gdLst/>
            <a:ahLst/>
            <a:cxnLst/>
            <a:rect l="l" t="t" r="r" b="b"/>
            <a:pathLst>
              <a:path w="8174" h="4271" fill="none" extrusionOk="0">
                <a:moveTo>
                  <a:pt x="1" y="4270"/>
                </a:moveTo>
                <a:cubicBezTo>
                  <a:pt x="3203" y="3870"/>
                  <a:pt x="6238" y="2536"/>
                  <a:pt x="8173"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28"/>
          <p:cNvGrpSpPr/>
          <p:nvPr/>
        </p:nvGrpSpPr>
        <p:grpSpPr>
          <a:xfrm>
            <a:off x="668987" y="595188"/>
            <a:ext cx="3964605" cy="3953118"/>
            <a:chOff x="668987" y="595188"/>
            <a:chExt cx="3964605" cy="3953118"/>
          </a:xfrm>
        </p:grpSpPr>
        <p:sp>
          <p:nvSpPr>
            <p:cNvPr id="136" name="Google Shape;136;p28"/>
            <p:cNvSpPr/>
            <p:nvPr/>
          </p:nvSpPr>
          <p:spPr>
            <a:xfrm>
              <a:off x="843638" y="1250847"/>
              <a:ext cx="3524115" cy="2819165"/>
            </a:xfrm>
            <a:custGeom>
              <a:avLst/>
              <a:gdLst/>
              <a:ahLst/>
              <a:cxnLst/>
              <a:rect l="l" t="t" r="r" b="b"/>
              <a:pathLst>
                <a:path w="161416" h="129127" extrusionOk="0">
                  <a:moveTo>
                    <a:pt x="115100" y="1"/>
                  </a:moveTo>
                  <a:cubicBezTo>
                    <a:pt x="100006" y="1"/>
                    <a:pt x="86367" y="7689"/>
                    <a:pt x="74554" y="16603"/>
                  </a:cubicBezTo>
                  <a:cubicBezTo>
                    <a:pt x="60544" y="27210"/>
                    <a:pt x="51737" y="30346"/>
                    <a:pt x="41530" y="33948"/>
                  </a:cubicBezTo>
                  <a:cubicBezTo>
                    <a:pt x="39595" y="34616"/>
                    <a:pt x="37661" y="35316"/>
                    <a:pt x="35592" y="36083"/>
                  </a:cubicBezTo>
                  <a:cubicBezTo>
                    <a:pt x="35059" y="36250"/>
                    <a:pt x="34558" y="36450"/>
                    <a:pt x="34025" y="36650"/>
                  </a:cubicBezTo>
                  <a:lnTo>
                    <a:pt x="33791" y="36717"/>
                  </a:lnTo>
                  <a:cubicBezTo>
                    <a:pt x="33224" y="36951"/>
                    <a:pt x="32624" y="37184"/>
                    <a:pt x="31990" y="37418"/>
                  </a:cubicBezTo>
                  <a:cubicBezTo>
                    <a:pt x="31189" y="37751"/>
                    <a:pt x="30355" y="38085"/>
                    <a:pt x="29521" y="38418"/>
                  </a:cubicBezTo>
                  <a:cubicBezTo>
                    <a:pt x="29255" y="38518"/>
                    <a:pt x="28988" y="38652"/>
                    <a:pt x="28687" y="38752"/>
                  </a:cubicBezTo>
                  <a:cubicBezTo>
                    <a:pt x="27587" y="39219"/>
                    <a:pt x="26453" y="39719"/>
                    <a:pt x="25252" y="40253"/>
                  </a:cubicBezTo>
                  <a:cubicBezTo>
                    <a:pt x="24618" y="40553"/>
                    <a:pt x="23984" y="40820"/>
                    <a:pt x="23317" y="41154"/>
                  </a:cubicBezTo>
                  <a:lnTo>
                    <a:pt x="23184" y="41187"/>
                  </a:lnTo>
                  <a:lnTo>
                    <a:pt x="22350" y="41621"/>
                  </a:lnTo>
                  <a:cubicBezTo>
                    <a:pt x="21382" y="42054"/>
                    <a:pt x="20448" y="42521"/>
                    <a:pt x="19448" y="43022"/>
                  </a:cubicBezTo>
                  <a:lnTo>
                    <a:pt x="17913" y="43789"/>
                  </a:lnTo>
                  <a:cubicBezTo>
                    <a:pt x="15678" y="44923"/>
                    <a:pt x="13643" y="46357"/>
                    <a:pt x="11809" y="48025"/>
                  </a:cubicBezTo>
                  <a:cubicBezTo>
                    <a:pt x="11775" y="48092"/>
                    <a:pt x="11709" y="48125"/>
                    <a:pt x="11675" y="48159"/>
                  </a:cubicBezTo>
                  <a:cubicBezTo>
                    <a:pt x="10575" y="49193"/>
                    <a:pt x="9540" y="50327"/>
                    <a:pt x="8640" y="51494"/>
                  </a:cubicBezTo>
                  <a:cubicBezTo>
                    <a:pt x="7839" y="52495"/>
                    <a:pt x="7139" y="53529"/>
                    <a:pt x="6505" y="54596"/>
                  </a:cubicBezTo>
                  <a:cubicBezTo>
                    <a:pt x="1768" y="62335"/>
                    <a:pt x="0" y="72176"/>
                    <a:pt x="1168" y="80949"/>
                  </a:cubicBezTo>
                  <a:cubicBezTo>
                    <a:pt x="1201" y="81282"/>
                    <a:pt x="1235" y="81649"/>
                    <a:pt x="1301" y="81983"/>
                  </a:cubicBezTo>
                  <a:cubicBezTo>
                    <a:pt x="1335" y="82316"/>
                    <a:pt x="1401" y="82583"/>
                    <a:pt x="1468" y="82950"/>
                  </a:cubicBezTo>
                  <a:cubicBezTo>
                    <a:pt x="1535" y="83350"/>
                    <a:pt x="1601" y="83717"/>
                    <a:pt x="1668" y="84118"/>
                  </a:cubicBezTo>
                  <a:cubicBezTo>
                    <a:pt x="1735" y="84418"/>
                    <a:pt x="1802" y="84718"/>
                    <a:pt x="1868" y="85018"/>
                  </a:cubicBezTo>
                  <a:cubicBezTo>
                    <a:pt x="1935" y="85285"/>
                    <a:pt x="2002" y="85552"/>
                    <a:pt x="2068" y="85852"/>
                  </a:cubicBezTo>
                  <a:cubicBezTo>
                    <a:pt x="2102" y="86019"/>
                    <a:pt x="2169" y="86219"/>
                    <a:pt x="2202" y="86386"/>
                  </a:cubicBezTo>
                  <a:cubicBezTo>
                    <a:pt x="2202" y="86419"/>
                    <a:pt x="2202" y="86453"/>
                    <a:pt x="2202" y="86486"/>
                  </a:cubicBezTo>
                  <a:cubicBezTo>
                    <a:pt x="2269" y="86719"/>
                    <a:pt x="2335" y="86953"/>
                    <a:pt x="2402" y="87186"/>
                  </a:cubicBezTo>
                  <a:cubicBezTo>
                    <a:pt x="2836" y="88788"/>
                    <a:pt x="3369" y="90322"/>
                    <a:pt x="3970" y="91856"/>
                  </a:cubicBezTo>
                  <a:cubicBezTo>
                    <a:pt x="4070" y="92123"/>
                    <a:pt x="4170" y="92390"/>
                    <a:pt x="4270" y="92657"/>
                  </a:cubicBezTo>
                  <a:cubicBezTo>
                    <a:pt x="4704" y="93658"/>
                    <a:pt x="5171" y="94658"/>
                    <a:pt x="5671" y="95659"/>
                  </a:cubicBezTo>
                  <a:cubicBezTo>
                    <a:pt x="5804" y="95959"/>
                    <a:pt x="5938" y="96193"/>
                    <a:pt x="6071" y="96493"/>
                  </a:cubicBezTo>
                  <a:cubicBezTo>
                    <a:pt x="6238" y="96793"/>
                    <a:pt x="6405" y="97094"/>
                    <a:pt x="6572" y="97394"/>
                  </a:cubicBezTo>
                  <a:cubicBezTo>
                    <a:pt x="7105" y="98328"/>
                    <a:pt x="7639" y="99262"/>
                    <a:pt x="8240" y="100162"/>
                  </a:cubicBezTo>
                  <a:cubicBezTo>
                    <a:pt x="8406" y="100429"/>
                    <a:pt x="8573" y="100696"/>
                    <a:pt x="8740" y="100963"/>
                  </a:cubicBezTo>
                  <a:cubicBezTo>
                    <a:pt x="9374" y="101897"/>
                    <a:pt x="10007" y="102798"/>
                    <a:pt x="10675" y="103665"/>
                  </a:cubicBezTo>
                  <a:cubicBezTo>
                    <a:pt x="10908" y="103965"/>
                    <a:pt x="11108" y="104232"/>
                    <a:pt x="11342" y="104499"/>
                  </a:cubicBezTo>
                  <a:cubicBezTo>
                    <a:pt x="12176" y="105566"/>
                    <a:pt x="13043" y="106567"/>
                    <a:pt x="13977" y="107568"/>
                  </a:cubicBezTo>
                  <a:lnTo>
                    <a:pt x="14344" y="107968"/>
                  </a:lnTo>
                  <a:cubicBezTo>
                    <a:pt x="15044" y="108702"/>
                    <a:pt x="15745" y="109402"/>
                    <a:pt x="16479" y="110070"/>
                  </a:cubicBezTo>
                  <a:cubicBezTo>
                    <a:pt x="16646" y="110236"/>
                    <a:pt x="16879" y="110436"/>
                    <a:pt x="17012" y="110570"/>
                  </a:cubicBezTo>
                  <a:cubicBezTo>
                    <a:pt x="17113" y="110670"/>
                    <a:pt x="17246" y="110770"/>
                    <a:pt x="17346" y="110870"/>
                  </a:cubicBezTo>
                  <a:cubicBezTo>
                    <a:pt x="17746" y="111237"/>
                    <a:pt x="18147" y="111604"/>
                    <a:pt x="18580" y="111938"/>
                  </a:cubicBezTo>
                  <a:lnTo>
                    <a:pt x="19147" y="112438"/>
                  </a:lnTo>
                  <a:lnTo>
                    <a:pt x="19614" y="112805"/>
                  </a:lnTo>
                  <a:cubicBezTo>
                    <a:pt x="19848" y="112972"/>
                    <a:pt x="20081" y="113172"/>
                    <a:pt x="20315" y="113339"/>
                  </a:cubicBezTo>
                  <a:cubicBezTo>
                    <a:pt x="21482" y="114239"/>
                    <a:pt x="22717" y="115140"/>
                    <a:pt x="24017" y="115974"/>
                  </a:cubicBezTo>
                  <a:cubicBezTo>
                    <a:pt x="24184" y="116107"/>
                    <a:pt x="24418" y="116241"/>
                    <a:pt x="24618" y="116341"/>
                  </a:cubicBezTo>
                  <a:cubicBezTo>
                    <a:pt x="24785" y="116474"/>
                    <a:pt x="24918" y="116541"/>
                    <a:pt x="25152" y="116674"/>
                  </a:cubicBezTo>
                  <a:cubicBezTo>
                    <a:pt x="25352" y="116808"/>
                    <a:pt x="25519" y="116908"/>
                    <a:pt x="25785" y="117075"/>
                  </a:cubicBezTo>
                  <a:cubicBezTo>
                    <a:pt x="26052" y="117208"/>
                    <a:pt x="26319" y="117375"/>
                    <a:pt x="26586" y="117542"/>
                  </a:cubicBezTo>
                  <a:cubicBezTo>
                    <a:pt x="27186" y="117875"/>
                    <a:pt x="27787" y="118209"/>
                    <a:pt x="28387" y="118509"/>
                  </a:cubicBezTo>
                  <a:lnTo>
                    <a:pt x="29088" y="118876"/>
                  </a:lnTo>
                  <a:cubicBezTo>
                    <a:pt x="29555" y="119109"/>
                    <a:pt x="30022" y="119343"/>
                    <a:pt x="30522" y="119543"/>
                  </a:cubicBezTo>
                  <a:cubicBezTo>
                    <a:pt x="43643" y="125630"/>
                    <a:pt x="58648" y="129127"/>
                    <a:pt x="73757" y="129127"/>
                  </a:cubicBezTo>
                  <a:cubicBezTo>
                    <a:pt x="79927" y="129127"/>
                    <a:pt x="86115" y="128544"/>
                    <a:pt x="92199" y="127315"/>
                  </a:cubicBezTo>
                  <a:cubicBezTo>
                    <a:pt x="93667" y="127015"/>
                    <a:pt x="95168" y="126715"/>
                    <a:pt x="96636" y="126314"/>
                  </a:cubicBezTo>
                  <a:cubicBezTo>
                    <a:pt x="98037" y="125948"/>
                    <a:pt x="99405" y="125581"/>
                    <a:pt x="100806" y="125147"/>
                  </a:cubicBezTo>
                  <a:lnTo>
                    <a:pt x="100839" y="125147"/>
                  </a:lnTo>
                  <a:cubicBezTo>
                    <a:pt x="101339" y="124980"/>
                    <a:pt x="101806" y="124813"/>
                    <a:pt x="102307" y="124680"/>
                  </a:cubicBezTo>
                  <a:cubicBezTo>
                    <a:pt x="102674" y="124547"/>
                    <a:pt x="103041" y="124413"/>
                    <a:pt x="103374" y="124313"/>
                  </a:cubicBezTo>
                  <a:lnTo>
                    <a:pt x="103874" y="124146"/>
                  </a:lnTo>
                  <a:cubicBezTo>
                    <a:pt x="104308" y="123979"/>
                    <a:pt x="104708" y="123813"/>
                    <a:pt x="105209" y="123646"/>
                  </a:cubicBezTo>
                  <a:cubicBezTo>
                    <a:pt x="105676" y="123479"/>
                    <a:pt x="106143" y="123279"/>
                    <a:pt x="106643" y="123112"/>
                  </a:cubicBezTo>
                  <a:cubicBezTo>
                    <a:pt x="107110" y="122912"/>
                    <a:pt x="107610" y="122712"/>
                    <a:pt x="108077" y="122512"/>
                  </a:cubicBezTo>
                  <a:cubicBezTo>
                    <a:pt x="108544" y="122345"/>
                    <a:pt x="109011" y="122111"/>
                    <a:pt x="109512" y="121911"/>
                  </a:cubicBezTo>
                  <a:cubicBezTo>
                    <a:pt x="110446" y="121511"/>
                    <a:pt x="111380" y="121077"/>
                    <a:pt x="112314" y="120610"/>
                  </a:cubicBezTo>
                  <a:cubicBezTo>
                    <a:pt x="112747" y="120410"/>
                    <a:pt x="113181" y="120210"/>
                    <a:pt x="113581" y="119977"/>
                  </a:cubicBezTo>
                  <a:lnTo>
                    <a:pt x="114148" y="119710"/>
                  </a:lnTo>
                  <a:lnTo>
                    <a:pt x="115082" y="119209"/>
                  </a:lnTo>
                  <a:cubicBezTo>
                    <a:pt x="115983" y="118709"/>
                    <a:pt x="116884" y="118209"/>
                    <a:pt x="117751" y="117708"/>
                  </a:cubicBezTo>
                  <a:lnTo>
                    <a:pt x="117851" y="117642"/>
                  </a:lnTo>
                  <a:cubicBezTo>
                    <a:pt x="118285" y="117408"/>
                    <a:pt x="118718" y="117141"/>
                    <a:pt x="119152" y="116874"/>
                  </a:cubicBezTo>
                  <a:lnTo>
                    <a:pt x="119219" y="116841"/>
                  </a:lnTo>
                  <a:cubicBezTo>
                    <a:pt x="120119" y="116307"/>
                    <a:pt x="120987" y="115740"/>
                    <a:pt x="121854" y="115173"/>
                  </a:cubicBezTo>
                  <a:cubicBezTo>
                    <a:pt x="122288" y="114873"/>
                    <a:pt x="122721" y="114573"/>
                    <a:pt x="123155" y="114273"/>
                  </a:cubicBezTo>
                  <a:cubicBezTo>
                    <a:pt x="124456" y="113339"/>
                    <a:pt x="125757" y="112371"/>
                    <a:pt x="127024" y="111370"/>
                  </a:cubicBezTo>
                  <a:cubicBezTo>
                    <a:pt x="127858" y="110737"/>
                    <a:pt x="128659" y="110036"/>
                    <a:pt x="129493" y="109369"/>
                  </a:cubicBezTo>
                  <a:cubicBezTo>
                    <a:pt x="129493" y="109336"/>
                    <a:pt x="129526" y="109302"/>
                    <a:pt x="129526" y="109302"/>
                  </a:cubicBezTo>
                  <a:cubicBezTo>
                    <a:pt x="130227" y="108702"/>
                    <a:pt x="130927" y="108068"/>
                    <a:pt x="131628" y="107434"/>
                  </a:cubicBezTo>
                  <a:cubicBezTo>
                    <a:pt x="132161" y="106934"/>
                    <a:pt x="132728" y="106400"/>
                    <a:pt x="133262" y="105867"/>
                  </a:cubicBezTo>
                  <a:cubicBezTo>
                    <a:pt x="133629" y="105500"/>
                    <a:pt x="133996" y="105133"/>
                    <a:pt x="134363" y="104766"/>
                  </a:cubicBezTo>
                  <a:lnTo>
                    <a:pt x="134396" y="104732"/>
                  </a:lnTo>
                  <a:cubicBezTo>
                    <a:pt x="134763" y="104365"/>
                    <a:pt x="135197" y="103898"/>
                    <a:pt x="135530" y="103565"/>
                  </a:cubicBezTo>
                  <a:cubicBezTo>
                    <a:pt x="135831" y="103231"/>
                    <a:pt x="136164" y="102864"/>
                    <a:pt x="136498" y="102531"/>
                  </a:cubicBezTo>
                  <a:cubicBezTo>
                    <a:pt x="136665" y="102331"/>
                    <a:pt x="136798" y="102164"/>
                    <a:pt x="136965" y="101964"/>
                  </a:cubicBezTo>
                  <a:cubicBezTo>
                    <a:pt x="137298" y="101630"/>
                    <a:pt x="137565" y="101330"/>
                    <a:pt x="137899" y="100930"/>
                  </a:cubicBezTo>
                  <a:cubicBezTo>
                    <a:pt x="138266" y="100529"/>
                    <a:pt x="138599" y="100129"/>
                    <a:pt x="138933" y="99729"/>
                  </a:cubicBezTo>
                  <a:cubicBezTo>
                    <a:pt x="139166" y="99429"/>
                    <a:pt x="139433" y="99128"/>
                    <a:pt x="139667" y="98795"/>
                  </a:cubicBezTo>
                  <a:lnTo>
                    <a:pt x="139833" y="98595"/>
                  </a:lnTo>
                  <a:cubicBezTo>
                    <a:pt x="139967" y="98461"/>
                    <a:pt x="140100" y="98294"/>
                    <a:pt x="140200" y="98128"/>
                  </a:cubicBezTo>
                  <a:cubicBezTo>
                    <a:pt x="140501" y="97761"/>
                    <a:pt x="140767" y="97427"/>
                    <a:pt x="141101" y="96994"/>
                  </a:cubicBezTo>
                  <a:cubicBezTo>
                    <a:pt x="141435" y="96560"/>
                    <a:pt x="141768" y="96126"/>
                    <a:pt x="142102" y="95693"/>
                  </a:cubicBezTo>
                  <a:lnTo>
                    <a:pt x="142168" y="95592"/>
                  </a:lnTo>
                  <a:cubicBezTo>
                    <a:pt x="142869" y="94625"/>
                    <a:pt x="143569" y="93624"/>
                    <a:pt x="144270" y="92590"/>
                  </a:cubicBezTo>
                  <a:cubicBezTo>
                    <a:pt x="144670" y="91990"/>
                    <a:pt x="145071" y="91356"/>
                    <a:pt x="145504" y="90722"/>
                  </a:cubicBezTo>
                  <a:cubicBezTo>
                    <a:pt x="146138" y="89722"/>
                    <a:pt x="146772" y="88688"/>
                    <a:pt x="147406" y="87620"/>
                  </a:cubicBezTo>
                  <a:cubicBezTo>
                    <a:pt x="155812" y="73277"/>
                    <a:pt x="161416" y="52862"/>
                    <a:pt x="159814" y="36117"/>
                  </a:cubicBezTo>
                  <a:cubicBezTo>
                    <a:pt x="157746" y="14301"/>
                    <a:pt x="139733" y="1925"/>
                    <a:pt x="118818" y="158"/>
                  </a:cubicBezTo>
                  <a:cubicBezTo>
                    <a:pt x="117570" y="52"/>
                    <a:pt x="116330" y="1"/>
                    <a:pt x="115100" y="1"/>
                  </a:cubicBezTo>
                  <a:close/>
                </a:path>
              </a:pathLst>
            </a:custGeom>
            <a:solidFill>
              <a:srgbClr val="A7E3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p:nvPr/>
          </p:nvSpPr>
          <p:spPr>
            <a:xfrm>
              <a:off x="2515767" y="1821162"/>
              <a:ext cx="1192185" cy="2664678"/>
            </a:xfrm>
            <a:custGeom>
              <a:avLst/>
              <a:gdLst/>
              <a:ahLst/>
              <a:cxnLst/>
              <a:rect l="l" t="t" r="r" b="b"/>
              <a:pathLst>
                <a:path w="54606" h="122051" extrusionOk="0">
                  <a:moveTo>
                    <a:pt x="24351" y="48856"/>
                  </a:moveTo>
                  <a:lnTo>
                    <a:pt x="24484" y="49356"/>
                  </a:lnTo>
                  <a:lnTo>
                    <a:pt x="24484" y="49423"/>
                  </a:lnTo>
                  <a:lnTo>
                    <a:pt x="24251" y="49790"/>
                  </a:lnTo>
                  <a:cubicBezTo>
                    <a:pt x="23651" y="50624"/>
                    <a:pt x="23050" y="51424"/>
                    <a:pt x="22383" y="52225"/>
                  </a:cubicBezTo>
                  <a:lnTo>
                    <a:pt x="22116" y="52525"/>
                  </a:lnTo>
                  <a:lnTo>
                    <a:pt x="22083" y="52558"/>
                  </a:lnTo>
                  <a:lnTo>
                    <a:pt x="21749" y="52925"/>
                  </a:lnTo>
                  <a:lnTo>
                    <a:pt x="21749" y="48856"/>
                  </a:lnTo>
                  <a:close/>
                  <a:moveTo>
                    <a:pt x="32116" y="0"/>
                  </a:moveTo>
                  <a:cubicBezTo>
                    <a:pt x="31354" y="0"/>
                    <a:pt x="30290" y="2839"/>
                    <a:pt x="29455" y="5591"/>
                  </a:cubicBezTo>
                  <a:cubicBezTo>
                    <a:pt x="29288" y="6192"/>
                    <a:pt x="29121" y="6759"/>
                    <a:pt x="28988" y="7326"/>
                  </a:cubicBezTo>
                  <a:cubicBezTo>
                    <a:pt x="28954" y="7393"/>
                    <a:pt x="28921" y="7459"/>
                    <a:pt x="28921" y="7526"/>
                  </a:cubicBezTo>
                  <a:cubicBezTo>
                    <a:pt x="28254" y="9995"/>
                    <a:pt x="26686" y="16066"/>
                    <a:pt x="25819" y="20869"/>
                  </a:cubicBezTo>
                  <a:cubicBezTo>
                    <a:pt x="25452" y="22670"/>
                    <a:pt x="25252" y="24472"/>
                    <a:pt x="25252" y="26273"/>
                  </a:cubicBezTo>
                  <a:lnTo>
                    <a:pt x="25252" y="26306"/>
                  </a:lnTo>
                  <a:cubicBezTo>
                    <a:pt x="25418" y="30142"/>
                    <a:pt x="25685" y="30476"/>
                    <a:pt x="26619" y="33378"/>
                  </a:cubicBezTo>
                  <a:cubicBezTo>
                    <a:pt x="27153" y="34879"/>
                    <a:pt x="27487" y="36447"/>
                    <a:pt x="27720" y="38048"/>
                  </a:cubicBezTo>
                  <a:lnTo>
                    <a:pt x="27253" y="38115"/>
                  </a:lnTo>
                  <a:lnTo>
                    <a:pt x="26886" y="38181"/>
                  </a:lnTo>
                  <a:lnTo>
                    <a:pt x="26619" y="40016"/>
                  </a:lnTo>
                  <a:cubicBezTo>
                    <a:pt x="26552" y="40013"/>
                    <a:pt x="26485" y="40011"/>
                    <a:pt x="26418" y="40011"/>
                  </a:cubicBezTo>
                  <a:cubicBezTo>
                    <a:pt x="25824" y="40011"/>
                    <a:pt x="25258" y="40143"/>
                    <a:pt x="24718" y="40383"/>
                  </a:cubicBezTo>
                  <a:cubicBezTo>
                    <a:pt x="24384" y="40550"/>
                    <a:pt x="24084" y="40750"/>
                    <a:pt x="23851" y="41050"/>
                  </a:cubicBezTo>
                  <a:lnTo>
                    <a:pt x="23417" y="40950"/>
                  </a:lnTo>
                  <a:cubicBezTo>
                    <a:pt x="22450" y="40783"/>
                    <a:pt x="21416" y="40650"/>
                    <a:pt x="20415" y="40617"/>
                  </a:cubicBezTo>
                  <a:cubicBezTo>
                    <a:pt x="19247" y="40617"/>
                    <a:pt x="18113" y="40683"/>
                    <a:pt x="16979" y="40850"/>
                  </a:cubicBezTo>
                  <a:lnTo>
                    <a:pt x="16946" y="40850"/>
                  </a:lnTo>
                  <a:cubicBezTo>
                    <a:pt x="13543" y="41384"/>
                    <a:pt x="10541" y="42485"/>
                    <a:pt x="9440" y="43118"/>
                  </a:cubicBezTo>
                  <a:cubicBezTo>
                    <a:pt x="9407" y="43152"/>
                    <a:pt x="9374" y="43185"/>
                    <a:pt x="9340" y="43185"/>
                  </a:cubicBezTo>
                  <a:cubicBezTo>
                    <a:pt x="9307" y="43218"/>
                    <a:pt x="9274" y="43252"/>
                    <a:pt x="9240" y="43285"/>
                  </a:cubicBezTo>
                  <a:cubicBezTo>
                    <a:pt x="9207" y="43285"/>
                    <a:pt x="9174" y="43318"/>
                    <a:pt x="9174" y="43318"/>
                  </a:cubicBezTo>
                  <a:lnTo>
                    <a:pt x="9140" y="43352"/>
                  </a:lnTo>
                  <a:cubicBezTo>
                    <a:pt x="9107" y="43352"/>
                    <a:pt x="9107" y="43385"/>
                    <a:pt x="9073" y="43385"/>
                  </a:cubicBezTo>
                  <a:lnTo>
                    <a:pt x="9040" y="43452"/>
                  </a:lnTo>
                  <a:cubicBezTo>
                    <a:pt x="8707" y="43852"/>
                    <a:pt x="8406" y="44820"/>
                    <a:pt x="8306" y="45820"/>
                  </a:cubicBezTo>
                  <a:cubicBezTo>
                    <a:pt x="8240" y="46421"/>
                    <a:pt x="8273" y="47021"/>
                    <a:pt x="8373" y="47622"/>
                  </a:cubicBezTo>
                  <a:cubicBezTo>
                    <a:pt x="8406" y="47722"/>
                    <a:pt x="8440" y="47822"/>
                    <a:pt x="8473" y="47922"/>
                  </a:cubicBezTo>
                  <a:lnTo>
                    <a:pt x="12576" y="48155"/>
                  </a:lnTo>
                  <a:lnTo>
                    <a:pt x="14444" y="48255"/>
                  </a:lnTo>
                  <a:lnTo>
                    <a:pt x="16979" y="48422"/>
                  </a:lnTo>
                  <a:lnTo>
                    <a:pt x="16612" y="56895"/>
                  </a:lnTo>
                  <a:cubicBezTo>
                    <a:pt x="16612" y="56895"/>
                    <a:pt x="15578" y="57662"/>
                    <a:pt x="14311" y="58763"/>
                  </a:cubicBezTo>
                  <a:cubicBezTo>
                    <a:pt x="13310" y="59597"/>
                    <a:pt x="12409" y="60531"/>
                    <a:pt x="11542" y="61498"/>
                  </a:cubicBezTo>
                  <a:cubicBezTo>
                    <a:pt x="11475" y="61598"/>
                    <a:pt x="11408" y="61665"/>
                    <a:pt x="11342" y="61765"/>
                  </a:cubicBezTo>
                  <a:lnTo>
                    <a:pt x="11075" y="62132"/>
                  </a:lnTo>
                  <a:cubicBezTo>
                    <a:pt x="11042" y="62132"/>
                    <a:pt x="11042" y="62165"/>
                    <a:pt x="11008" y="62199"/>
                  </a:cubicBezTo>
                  <a:cubicBezTo>
                    <a:pt x="9907" y="63900"/>
                    <a:pt x="8873" y="65668"/>
                    <a:pt x="7939" y="67469"/>
                  </a:cubicBezTo>
                  <a:cubicBezTo>
                    <a:pt x="6905" y="69370"/>
                    <a:pt x="6005" y="71072"/>
                    <a:pt x="5638" y="71605"/>
                  </a:cubicBezTo>
                  <a:cubicBezTo>
                    <a:pt x="5171" y="72206"/>
                    <a:pt x="4370" y="73807"/>
                    <a:pt x="3536" y="75275"/>
                  </a:cubicBezTo>
                  <a:cubicBezTo>
                    <a:pt x="2869" y="76476"/>
                    <a:pt x="2202" y="77576"/>
                    <a:pt x="1735" y="77977"/>
                  </a:cubicBezTo>
                  <a:cubicBezTo>
                    <a:pt x="667" y="78911"/>
                    <a:pt x="0" y="79878"/>
                    <a:pt x="534" y="80145"/>
                  </a:cubicBezTo>
                  <a:cubicBezTo>
                    <a:pt x="678" y="80212"/>
                    <a:pt x="841" y="80252"/>
                    <a:pt x="1030" y="80252"/>
                  </a:cubicBezTo>
                  <a:cubicBezTo>
                    <a:pt x="1590" y="80252"/>
                    <a:pt x="2383" y="79907"/>
                    <a:pt x="3603" y="78911"/>
                  </a:cubicBezTo>
                  <a:cubicBezTo>
                    <a:pt x="3636" y="78877"/>
                    <a:pt x="3636" y="78877"/>
                    <a:pt x="3670" y="78844"/>
                  </a:cubicBezTo>
                  <a:cubicBezTo>
                    <a:pt x="5271" y="77510"/>
                    <a:pt x="9407" y="72039"/>
                    <a:pt x="9674" y="71705"/>
                  </a:cubicBezTo>
                  <a:cubicBezTo>
                    <a:pt x="9907" y="71339"/>
                    <a:pt x="10241" y="70972"/>
                    <a:pt x="10575" y="70605"/>
                  </a:cubicBezTo>
                  <a:cubicBezTo>
                    <a:pt x="10675" y="70438"/>
                    <a:pt x="10808" y="70304"/>
                    <a:pt x="10941" y="70138"/>
                  </a:cubicBezTo>
                  <a:cubicBezTo>
                    <a:pt x="11675" y="69237"/>
                    <a:pt x="12609" y="68103"/>
                    <a:pt x="13443" y="67135"/>
                  </a:cubicBezTo>
                  <a:cubicBezTo>
                    <a:pt x="13643" y="66869"/>
                    <a:pt x="13844" y="66602"/>
                    <a:pt x="14077" y="66335"/>
                  </a:cubicBezTo>
                  <a:cubicBezTo>
                    <a:pt x="14177" y="66201"/>
                    <a:pt x="14311" y="66035"/>
                    <a:pt x="14444" y="65901"/>
                  </a:cubicBezTo>
                  <a:cubicBezTo>
                    <a:pt x="14711" y="65568"/>
                    <a:pt x="14978" y="65234"/>
                    <a:pt x="15278" y="64901"/>
                  </a:cubicBezTo>
                  <a:cubicBezTo>
                    <a:pt x="15932" y="64142"/>
                    <a:pt x="16196" y="64060"/>
                    <a:pt x="16280" y="64060"/>
                  </a:cubicBezTo>
                  <a:cubicBezTo>
                    <a:pt x="16303" y="64060"/>
                    <a:pt x="16312" y="64067"/>
                    <a:pt x="16312" y="64067"/>
                  </a:cubicBezTo>
                  <a:lnTo>
                    <a:pt x="16245" y="65601"/>
                  </a:lnTo>
                  <a:lnTo>
                    <a:pt x="16212" y="66568"/>
                  </a:lnTo>
                  <a:lnTo>
                    <a:pt x="14677" y="121941"/>
                  </a:lnTo>
                  <a:cubicBezTo>
                    <a:pt x="14954" y="121881"/>
                    <a:pt x="15231" y="121858"/>
                    <a:pt x="15508" y="121858"/>
                  </a:cubicBezTo>
                  <a:cubicBezTo>
                    <a:pt x="16297" y="121858"/>
                    <a:pt x="17084" y="122041"/>
                    <a:pt x="17862" y="122041"/>
                  </a:cubicBezTo>
                  <a:cubicBezTo>
                    <a:pt x="18158" y="122041"/>
                    <a:pt x="18454" y="122015"/>
                    <a:pt x="18747" y="121941"/>
                  </a:cubicBezTo>
                  <a:cubicBezTo>
                    <a:pt x="19012" y="121874"/>
                    <a:pt x="19326" y="121849"/>
                    <a:pt x="19669" y="121849"/>
                  </a:cubicBezTo>
                  <a:cubicBezTo>
                    <a:pt x="20644" y="121849"/>
                    <a:pt x="21855" y="122051"/>
                    <a:pt x="22832" y="122051"/>
                  </a:cubicBezTo>
                  <a:cubicBezTo>
                    <a:pt x="23202" y="122051"/>
                    <a:pt x="23540" y="122022"/>
                    <a:pt x="23817" y="121941"/>
                  </a:cubicBezTo>
                  <a:lnTo>
                    <a:pt x="23851" y="121941"/>
                  </a:lnTo>
                  <a:lnTo>
                    <a:pt x="21816" y="57228"/>
                  </a:lnTo>
                  <a:lnTo>
                    <a:pt x="21816" y="57128"/>
                  </a:lnTo>
                  <a:lnTo>
                    <a:pt x="21849" y="57062"/>
                  </a:lnTo>
                  <a:lnTo>
                    <a:pt x="22783" y="56061"/>
                  </a:lnTo>
                  <a:lnTo>
                    <a:pt x="27453" y="50924"/>
                  </a:lnTo>
                  <a:cubicBezTo>
                    <a:pt x="27453" y="50924"/>
                    <a:pt x="27453" y="50891"/>
                    <a:pt x="27487" y="50891"/>
                  </a:cubicBezTo>
                  <a:cubicBezTo>
                    <a:pt x="27553" y="50957"/>
                    <a:pt x="27620" y="50991"/>
                    <a:pt x="27687" y="51024"/>
                  </a:cubicBezTo>
                  <a:cubicBezTo>
                    <a:pt x="27828" y="51112"/>
                    <a:pt x="27978" y="51154"/>
                    <a:pt x="28127" y="51154"/>
                  </a:cubicBezTo>
                  <a:cubicBezTo>
                    <a:pt x="28261" y="51154"/>
                    <a:pt x="28395" y="51120"/>
                    <a:pt x="28521" y="51057"/>
                  </a:cubicBezTo>
                  <a:cubicBezTo>
                    <a:pt x="28921" y="50790"/>
                    <a:pt x="29855" y="48789"/>
                    <a:pt x="29855" y="48789"/>
                  </a:cubicBezTo>
                  <a:lnTo>
                    <a:pt x="31056" y="48489"/>
                  </a:lnTo>
                  <a:lnTo>
                    <a:pt x="31089" y="48489"/>
                  </a:lnTo>
                  <a:lnTo>
                    <a:pt x="31690" y="48322"/>
                  </a:lnTo>
                  <a:lnTo>
                    <a:pt x="32190" y="48822"/>
                  </a:lnTo>
                  <a:lnTo>
                    <a:pt x="35259" y="51791"/>
                  </a:lnTo>
                  <a:lnTo>
                    <a:pt x="35392" y="51925"/>
                  </a:lnTo>
                  <a:lnTo>
                    <a:pt x="52371" y="67703"/>
                  </a:lnTo>
                  <a:lnTo>
                    <a:pt x="52404" y="67736"/>
                  </a:lnTo>
                  <a:cubicBezTo>
                    <a:pt x="52492" y="67853"/>
                    <a:pt x="53242" y="68658"/>
                    <a:pt x="53853" y="68658"/>
                  </a:cubicBezTo>
                  <a:cubicBezTo>
                    <a:pt x="53941" y="68658"/>
                    <a:pt x="54026" y="68641"/>
                    <a:pt x="54106" y="68603"/>
                  </a:cubicBezTo>
                  <a:cubicBezTo>
                    <a:pt x="54606" y="68336"/>
                    <a:pt x="53205" y="66435"/>
                    <a:pt x="52571" y="65601"/>
                  </a:cubicBezTo>
                  <a:lnTo>
                    <a:pt x="52538" y="65601"/>
                  </a:lnTo>
                  <a:lnTo>
                    <a:pt x="52438" y="65468"/>
                  </a:lnTo>
                  <a:cubicBezTo>
                    <a:pt x="52404" y="65368"/>
                    <a:pt x="52338" y="65301"/>
                    <a:pt x="52271" y="65234"/>
                  </a:cubicBezTo>
                  <a:lnTo>
                    <a:pt x="50436" y="63366"/>
                  </a:lnTo>
                  <a:lnTo>
                    <a:pt x="50370" y="63333"/>
                  </a:lnTo>
                  <a:lnTo>
                    <a:pt x="44165" y="57028"/>
                  </a:lnTo>
                  <a:cubicBezTo>
                    <a:pt x="44165" y="57028"/>
                    <a:pt x="44132" y="56995"/>
                    <a:pt x="44132" y="56962"/>
                  </a:cubicBezTo>
                  <a:cubicBezTo>
                    <a:pt x="43798" y="56595"/>
                    <a:pt x="41463" y="53826"/>
                    <a:pt x="40463" y="52292"/>
                  </a:cubicBezTo>
                  <a:cubicBezTo>
                    <a:pt x="40463" y="52258"/>
                    <a:pt x="40463" y="52258"/>
                    <a:pt x="40463" y="52225"/>
                  </a:cubicBezTo>
                  <a:cubicBezTo>
                    <a:pt x="40362" y="52091"/>
                    <a:pt x="40262" y="51958"/>
                    <a:pt x="40196" y="51825"/>
                  </a:cubicBezTo>
                  <a:cubicBezTo>
                    <a:pt x="40062" y="51558"/>
                    <a:pt x="39862" y="51291"/>
                    <a:pt x="39662" y="51091"/>
                  </a:cubicBezTo>
                  <a:cubicBezTo>
                    <a:pt x="39662" y="51057"/>
                    <a:pt x="39662" y="51057"/>
                    <a:pt x="39629" y="51024"/>
                  </a:cubicBezTo>
                  <a:cubicBezTo>
                    <a:pt x="38361" y="49656"/>
                    <a:pt x="36893" y="48489"/>
                    <a:pt x="35225" y="47555"/>
                  </a:cubicBezTo>
                  <a:lnTo>
                    <a:pt x="35159" y="47521"/>
                  </a:lnTo>
                  <a:cubicBezTo>
                    <a:pt x="34825" y="47355"/>
                    <a:pt x="34492" y="47188"/>
                    <a:pt x="34125" y="47054"/>
                  </a:cubicBezTo>
                  <a:lnTo>
                    <a:pt x="34058" y="47021"/>
                  </a:lnTo>
                  <a:cubicBezTo>
                    <a:pt x="34692" y="46688"/>
                    <a:pt x="35059" y="45987"/>
                    <a:pt x="34992" y="45287"/>
                  </a:cubicBezTo>
                  <a:cubicBezTo>
                    <a:pt x="34992" y="45253"/>
                    <a:pt x="34992" y="45220"/>
                    <a:pt x="34992" y="45186"/>
                  </a:cubicBezTo>
                  <a:cubicBezTo>
                    <a:pt x="34992" y="45153"/>
                    <a:pt x="34992" y="45120"/>
                    <a:pt x="34992" y="45086"/>
                  </a:cubicBezTo>
                  <a:lnTo>
                    <a:pt x="34992" y="45020"/>
                  </a:lnTo>
                  <a:cubicBezTo>
                    <a:pt x="34725" y="43986"/>
                    <a:pt x="33391" y="42585"/>
                    <a:pt x="32223" y="41751"/>
                  </a:cubicBezTo>
                  <a:lnTo>
                    <a:pt x="31923" y="41551"/>
                  </a:lnTo>
                  <a:cubicBezTo>
                    <a:pt x="31823" y="41517"/>
                    <a:pt x="31756" y="41450"/>
                    <a:pt x="31656" y="41417"/>
                  </a:cubicBezTo>
                  <a:lnTo>
                    <a:pt x="31556" y="41350"/>
                  </a:lnTo>
                  <a:lnTo>
                    <a:pt x="31223" y="38215"/>
                  </a:lnTo>
                  <a:lnTo>
                    <a:pt x="30656" y="38215"/>
                  </a:lnTo>
                  <a:lnTo>
                    <a:pt x="30489" y="36280"/>
                  </a:lnTo>
                  <a:cubicBezTo>
                    <a:pt x="30489" y="36280"/>
                    <a:pt x="30489" y="35513"/>
                    <a:pt x="30522" y="34279"/>
                  </a:cubicBezTo>
                  <a:lnTo>
                    <a:pt x="30522" y="34078"/>
                  </a:lnTo>
                  <a:cubicBezTo>
                    <a:pt x="30589" y="31176"/>
                    <a:pt x="30756" y="25906"/>
                    <a:pt x="31089" y="22137"/>
                  </a:cubicBezTo>
                  <a:cubicBezTo>
                    <a:pt x="31523" y="16666"/>
                    <a:pt x="32190" y="10562"/>
                    <a:pt x="32423" y="7226"/>
                  </a:cubicBezTo>
                  <a:lnTo>
                    <a:pt x="32423" y="7126"/>
                  </a:lnTo>
                  <a:cubicBezTo>
                    <a:pt x="32423" y="7126"/>
                    <a:pt x="32423" y="7093"/>
                    <a:pt x="32423" y="7059"/>
                  </a:cubicBezTo>
                  <a:cubicBezTo>
                    <a:pt x="32423" y="6892"/>
                    <a:pt x="32457" y="6692"/>
                    <a:pt x="32457" y="6492"/>
                  </a:cubicBezTo>
                  <a:cubicBezTo>
                    <a:pt x="32490" y="6325"/>
                    <a:pt x="32490" y="6159"/>
                    <a:pt x="32524" y="6025"/>
                  </a:cubicBezTo>
                  <a:cubicBezTo>
                    <a:pt x="32724" y="3623"/>
                    <a:pt x="32991" y="1422"/>
                    <a:pt x="32624" y="454"/>
                  </a:cubicBezTo>
                  <a:cubicBezTo>
                    <a:pt x="32557" y="288"/>
                    <a:pt x="32457" y="154"/>
                    <a:pt x="32290" y="54"/>
                  </a:cubicBezTo>
                  <a:cubicBezTo>
                    <a:pt x="32234" y="18"/>
                    <a:pt x="32176" y="0"/>
                    <a:pt x="32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8"/>
            <p:cNvSpPr/>
            <p:nvPr/>
          </p:nvSpPr>
          <p:spPr>
            <a:xfrm>
              <a:off x="3008511" y="2696218"/>
              <a:ext cx="220989" cy="244437"/>
            </a:xfrm>
            <a:custGeom>
              <a:avLst/>
              <a:gdLst/>
              <a:ahLst/>
              <a:cxnLst/>
              <a:rect l="l" t="t" r="r" b="b"/>
              <a:pathLst>
                <a:path w="10122" h="11196" extrusionOk="0">
                  <a:moveTo>
                    <a:pt x="4202" y="1"/>
                  </a:moveTo>
                  <a:cubicBezTo>
                    <a:pt x="713" y="1"/>
                    <a:pt x="0" y="3088"/>
                    <a:pt x="148" y="4740"/>
                  </a:cubicBezTo>
                  <a:cubicBezTo>
                    <a:pt x="348" y="6608"/>
                    <a:pt x="1549" y="7908"/>
                    <a:pt x="1515" y="8109"/>
                  </a:cubicBezTo>
                  <a:cubicBezTo>
                    <a:pt x="1515" y="8309"/>
                    <a:pt x="2349" y="9676"/>
                    <a:pt x="2349" y="9676"/>
                  </a:cubicBezTo>
                  <a:lnTo>
                    <a:pt x="2549" y="8509"/>
                  </a:lnTo>
                  <a:cubicBezTo>
                    <a:pt x="2624" y="8503"/>
                    <a:pt x="2699" y="8500"/>
                    <a:pt x="2773" y="8500"/>
                  </a:cubicBezTo>
                  <a:cubicBezTo>
                    <a:pt x="3919" y="8500"/>
                    <a:pt x="4944" y="9214"/>
                    <a:pt x="5351" y="10310"/>
                  </a:cubicBezTo>
                  <a:lnTo>
                    <a:pt x="5084" y="11077"/>
                  </a:lnTo>
                  <a:cubicBezTo>
                    <a:pt x="5216" y="11152"/>
                    <a:pt x="5368" y="11196"/>
                    <a:pt x="5523" y="11196"/>
                  </a:cubicBezTo>
                  <a:cubicBezTo>
                    <a:pt x="5645" y="11196"/>
                    <a:pt x="5768" y="11169"/>
                    <a:pt x="5885" y="11111"/>
                  </a:cubicBezTo>
                  <a:cubicBezTo>
                    <a:pt x="6319" y="10811"/>
                    <a:pt x="7219" y="8842"/>
                    <a:pt x="7219" y="8842"/>
                  </a:cubicBezTo>
                  <a:lnTo>
                    <a:pt x="8420" y="8542"/>
                  </a:lnTo>
                  <a:lnTo>
                    <a:pt x="8453" y="8542"/>
                  </a:lnTo>
                  <a:lnTo>
                    <a:pt x="9054" y="8375"/>
                  </a:lnTo>
                  <a:lnTo>
                    <a:pt x="9588" y="8842"/>
                  </a:lnTo>
                  <a:lnTo>
                    <a:pt x="10121" y="7842"/>
                  </a:lnTo>
                  <a:cubicBezTo>
                    <a:pt x="6719" y="7275"/>
                    <a:pt x="2883" y="5473"/>
                    <a:pt x="3517" y="2905"/>
                  </a:cubicBezTo>
                  <a:cubicBezTo>
                    <a:pt x="4150" y="336"/>
                    <a:pt x="5718" y="170"/>
                    <a:pt x="5718" y="170"/>
                  </a:cubicBezTo>
                  <a:cubicBezTo>
                    <a:pt x="5163" y="54"/>
                    <a:pt x="4659" y="1"/>
                    <a:pt x="42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8"/>
            <p:cNvSpPr/>
            <p:nvPr/>
          </p:nvSpPr>
          <p:spPr>
            <a:xfrm>
              <a:off x="2938166" y="2791671"/>
              <a:ext cx="57550" cy="233062"/>
            </a:xfrm>
            <a:custGeom>
              <a:avLst/>
              <a:gdLst/>
              <a:ahLst/>
              <a:cxnLst/>
              <a:rect l="l" t="t" r="r" b="b"/>
              <a:pathLst>
                <a:path w="2636" h="10675" extrusionOk="0">
                  <a:moveTo>
                    <a:pt x="0" y="1"/>
                  </a:moveTo>
                  <a:lnTo>
                    <a:pt x="0" y="634"/>
                  </a:lnTo>
                  <a:cubicBezTo>
                    <a:pt x="101" y="835"/>
                    <a:pt x="101" y="4771"/>
                    <a:pt x="34" y="10675"/>
                  </a:cubicBezTo>
                  <a:cubicBezTo>
                    <a:pt x="568" y="10241"/>
                    <a:pt x="1735" y="9307"/>
                    <a:pt x="2436" y="8640"/>
                  </a:cubicBezTo>
                  <a:lnTo>
                    <a:pt x="2436" y="4304"/>
                  </a:lnTo>
                  <a:lnTo>
                    <a:pt x="2636" y="2602"/>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8"/>
            <p:cNvSpPr/>
            <p:nvPr/>
          </p:nvSpPr>
          <p:spPr>
            <a:xfrm>
              <a:off x="2923603" y="3073510"/>
              <a:ext cx="111433" cy="1414833"/>
            </a:xfrm>
            <a:custGeom>
              <a:avLst/>
              <a:gdLst/>
              <a:ahLst/>
              <a:cxnLst/>
              <a:rect l="l" t="t" r="r" b="b"/>
              <a:pathLst>
                <a:path w="5104" h="64804" extrusionOk="0">
                  <a:moveTo>
                    <a:pt x="3069" y="1"/>
                  </a:moveTo>
                  <a:lnTo>
                    <a:pt x="1535" y="1735"/>
                  </a:lnTo>
                  <a:lnTo>
                    <a:pt x="968" y="2403"/>
                  </a:lnTo>
                  <a:lnTo>
                    <a:pt x="634" y="2769"/>
                  </a:lnTo>
                  <a:lnTo>
                    <a:pt x="634" y="2803"/>
                  </a:lnTo>
                  <a:cubicBezTo>
                    <a:pt x="634" y="3837"/>
                    <a:pt x="601" y="4938"/>
                    <a:pt x="601" y="6072"/>
                  </a:cubicBezTo>
                  <a:lnTo>
                    <a:pt x="601" y="6672"/>
                  </a:lnTo>
                  <a:cubicBezTo>
                    <a:pt x="567" y="9274"/>
                    <a:pt x="534" y="12043"/>
                    <a:pt x="467" y="14878"/>
                  </a:cubicBezTo>
                  <a:cubicBezTo>
                    <a:pt x="334" y="24752"/>
                    <a:pt x="134" y="56808"/>
                    <a:pt x="0" y="64680"/>
                  </a:cubicBezTo>
                  <a:cubicBezTo>
                    <a:pt x="255" y="64615"/>
                    <a:pt x="557" y="64591"/>
                    <a:pt x="888" y="64591"/>
                  </a:cubicBezTo>
                  <a:cubicBezTo>
                    <a:pt x="1864" y="64591"/>
                    <a:pt x="3089" y="64803"/>
                    <a:pt x="4079" y="64803"/>
                  </a:cubicBezTo>
                  <a:cubicBezTo>
                    <a:pt x="4466" y="64803"/>
                    <a:pt x="4817" y="64771"/>
                    <a:pt x="5104" y="64680"/>
                  </a:cubicBezTo>
                  <a:lnTo>
                    <a:pt x="3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8"/>
            <p:cNvSpPr/>
            <p:nvPr/>
          </p:nvSpPr>
          <p:spPr>
            <a:xfrm>
              <a:off x="3193064" y="2848480"/>
              <a:ext cx="518544" cy="471757"/>
            </a:xfrm>
            <a:custGeom>
              <a:avLst/>
              <a:gdLst/>
              <a:ahLst/>
              <a:cxnLst/>
              <a:rect l="l" t="t" r="r" b="b"/>
              <a:pathLst>
                <a:path w="23751" h="21608" extrusionOk="0">
                  <a:moveTo>
                    <a:pt x="3136" y="0"/>
                  </a:moveTo>
                  <a:cubicBezTo>
                    <a:pt x="2169" y="701"/>
                    <a:pt x="1135" y="1235"/>
                    <a:pt x="0" y="1568"/>
                  </a:cubicBezTo>
                  <a:lnTo>
                    <a:pt x="601" y="1401"/>
                  </a:lnTo>
                  <a:lnTo>
                    <a:pt x="21382" y="20682"/>
                  </a:lnTo>
                  <a:cubicBezTo>
                    <a:pt x="21382" y="20682"/>
                    <a:pt x="22180" y="21608"/>
                    <a:pt x="22826" y="21608"/>
                  </a:cubicBezTo>
                  <a:cubicBezTo>
                    <a:pt x="22915" y="21608"/>
                    <a:pt x="23002" y="21590"/>
                    <a:pt x="23084" y="21549"/>
                  </a:cubicBezTo>
                  <a:cubicBezTo>
                    <a:pt x="23751" y="21216"/>
                    <a:pt x="21249" y="18180"/>
                    <a:pt x="21249" y="18180"/>
                  </a:cubicBezTo>
                  <a:lnTo>
                    <a:pt x="13143" y="9974"/>
                  </a:lnTo>
                  <a:cubicBezTo>
                    <a:pt x="13143" y="9974"/>
                    <a:pt x="9941" y="6205"/>
                    <a:pt x="9174" y="4771"/>
                  </a:cubicBezTo>
                  <a:cubicBezTo>
                    <a:pt x="8406" y="3336"/>
                    <a:pt x="5371" y="901"/>
                    <a:pt x="3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8"/>
            <p:cNvSpPr/>
            <p:nvPr/>
          </p:nvSpPr>
          <p:spPr>
            <a:xfrm>
              <a:off x="2690560" y="2759424"/>
              <a:ext cx="351765" cy="129139"/>
            </a:xfrm>
            <a:custGeom>
              <a:avLst/>
              <a:gdLst/>
              <a:ahLst/>
              <a:cxnLst/>
              <a:rect l="l" t="t" r="r" b="b"/>
              <a:pathLst>
                <a:path w="16112" h="5915" extrusionOk="0">
                  <a:moveTo>
                    <a:pt x="4800" y="0"/>
                  </a:moveTo>
                  <a:cubicBezTo>
                    <a:pt x="3066" y="0"/>
                    <a:pt x="1691" y="63"/>
                    <a:pt x="1301" y="243"/>
                  </a:cubicBezTo>
                  <a:cubicBezTo>
                    <a:pt x="0" y="844"/>
                    <a:pt x="33" y="3913"/>
                    <a:pt x="400" y="5013"/>
                  </a:cubicBezTo>
                  <a:lnTo>
                    <a:pt x="16078" y="5914"/>
                  </a:lnTo>
                  <a:lnTo>
                    <a:pt x="16078" y="5214"/>
                  </a:lnTo>
                  <a:lnTo>
                    <a:pt x="16112" y="5013"/>
                  </a:lnTo>
                  <a:cubicBezTo>
                    <a:pt x="16112" y="5013"/>
                    <a:pt x="14510" y="3879"/>
                    <a:pt x="14844" y="343"/>
                  </a:cubicBezTo>
                  <a:cubicBezTo>
                    <a:pt x="14844" y="343"/>
                    <a:pt x="8845" y="0"/>
                    <a:pt x="48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8"/>
            <p:cNvSpPr/>
            <p:nvPr/>
          </p:nvSpPr>
          <p:spPr>
            <a:xfrm>
              <a:off x="2680364" y="2881251"/>
              <a:ext cx="416586" cy="423158"/>
            </a:xfrm>
            <a:custGeom>
              <a:avLst/>
              <a:gdLst/>
              <a:ahLst/>
              <a:cxnLst/>
              <a:rect l="l" t="t" r="r" b="b"/>
              <a:pathLst>
                <a:path w="19081" h="19382" extrusionOk="0">
                  <a:moveTo>
                    <a:pt x="17546" y="1"/>
                  </a:moveTo>
                  <a:cubicBezTo>
                    <a:pt x="17546" y="1"/>
                    <a:pt x="14577" y="4137"/>
                    <a:pt x="13376" y="5371"/>
                  </a:cubicBezTo>
                  <a:cubicBezTo>
                    <a:pt x="12209" y="6605"/>
                    <a:pt x="8339" y="8874"/>
                    <a:pt x="5471" y="11275"/>
                  </a:cubicBezTo>
                  <a:cubicBezTo>
                    <a:pt x="2602" y="13644"/>
                    <a:pt x="0" y="19381"/>
                    <a:pt x="0" y="19381"/>
                  </a:cubicBezTo>
                  <a:cubicBezTo>
                    <a:pt x="5004" y="13343"/>
                    <a:pt x="10841" y="9341"/>
                    <a:pt x="13843" y="7206"/>
                  </a:cubicBezTo>
                  <a:cubicBezTo>
                    <a:pt x="16812" y="5104"/>
                    <a:pt x="19080" y="201"/>
                    <a:pt x="19080" y="201"/>
                  </a:cubicBezTo>
                  <a:lnTo>
                    <a:pt x="175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8"/>
            <p:cNvSpPr/>
            <p:nvPr/>
          </p:nvSpPr>
          <p:spPr>
            <a:xfrm>
              <a:off x="3061979" y="1943229"/>
              <a:ext cx="96150" cy="712263"/>
            </a:xfrm>
            <a:custGeom>
              <a:avLst/>
              <a:gdLst/>
              <a:ahLst/>
              <a:cxnLst/>
              <a:rect l="l" t="t" r="r" b="b"/>
              <a:pathLst>
                <a:path w="4404" h="32624" extrusionOk="0">
                  <a:moveTo>
                    <a:pt x="4403" y="0"/>
                  </a:moveTo>
                  <a:lnTo>
                    <a:pt x="4403" y="0"/>
                  </a:lnTo>
                  <a:cubicBezTo>
                    <a:pt x="4237" y="601"/>
                    <a:pt x="4070" y="1168"/>
                    <a:pt x="3903" y="1735"/>
                  </a:cubicBezTo>
                  <a:cubicBezTo>
                    <a:pt x="3036" y="5104"/>
                    <a:pt x="0" y="16846"/>
                    <a:pt x="200" y="20682"/>
                  </a:cubicBezTo>
                  <a:cubicBezTo>
                    <a:pt x="400" y="24518"/>
                    <a:pt x="634" y="24852"/>
                    <a:pt x="1601" y="27754"/>
                  </a:cubicBezTo>
                  <a:cubicBezTo>
                    <a:pt x="2102" y="29288"/>
                    <a:pt x="2469" y="30856"/>
                    <a:pt x="2702" y="32457"/>
                  </a:cubicBezTo>
                  <a:lnTo>
                    <a:pt x="2235" y="32557"/>
                  </a:lnTo>
                  <a:lnTo>
                    <a:pt x="2235" y="32624"/>
                  </a:lnTo>
                  <a:lnTo>
                    <a:pt x="4036" y="32624"/>
                  </a:lnTo>
                  <a:cubicBezTo>
                    <a:pt x="4036" y="32624"/>
                    <a:pt x="4403" y="29922"/>
                    <a:pt x="3269" y="25619"/>
                  </a:cubicBezTo>
                  <a:cubicBezTo>
                    <a:pt x="2135" y="21282"/>
                    <a:pt x="2635" y="8940"/>
                    <a:pt x="4370" y="134"/>
                  </a:cubicBezTo>
                  <a:lnTo>
                    <a:pt x="44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8"/>
            <p:cNvSpPr/>
            <p:nvPr/>
          </p:nvSpPr>
          <p:spPr>
            <a:xfrm>
              <a:off x="3004428" y="2694821"/>
              <a:ext cx="92526" cy="174071"/>
            </a:xfrm>
            <a:custGeom>
              <a:avLst/>
              <a:gdLst/>
              <a:ahLst/>
              <a:cxnLst/>
              <a:rect l="l" t="t" r="r" b="b"/>
              <a:pathLst>
                <a:path w="4238" h="7973" fill="none" extrusionOk="0">
                  <a:moveTo>
                    <a:pt x="4237" y="0"/>
                  </a:moveTo>
                  <a:cubicBezTo>
                    <a:pt x="2803" y="67"/>
                    <a:pt x="1669" y="400"/>
                    <a:pt x="1002" y="1768"/>
                  </a:cubicBezTo>
                  <a:cubicBezTo>
                    <a:pt x="1" y="3769"/>
                    <a:pt x="101" y="6471"/>
                    <a:pt x="1736" y="7972"/>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8"/>
            <p:cNvSpPr/>
            <p:nvPr/>
          </p:nvSpPr>
          <p:spPr>
            <a:xfrm>
              <a:off x="3166122" y="2721763"/>
              <a:ext cx="115079" cy="167521"/>
            </a:xfrm>
            <a:custGeom>
              <a:avLst/>
              <a:gdLst/>
              <a:ahLst/>
              <a:cxnLst/>
              <a:rect l="l" t="t" r="r" b="b"/>
              <a:pathLst>
                <a:path w="5271" h="7673" fill="none" extrusionOk="0">
                  <a:moveTo>
                    <a:pt x="0" y="7672"/>
                  </a:moveTo>
                  <a:cubicBezTo>
                    <a:pt x="2702" y="7139"/>
                    <a:pt x="5104" y="5638"/>
                    <a:pt x="5204" y="4303"/>
                  </a:cubicBezTo>
                  <a:cubicBezTo>
                    <a:pt x="5271" y="2936"/>
                    <a:pt x="3703" y="1168"/>
                    <a:pt x="1501" y="0"/>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8"/>
            <p:cNvSpPr/>
            <p:nvPr/>
          </p:nvSpPr>
          <p:spPr>
            <a:xfrm>
              <a:off x="3096934" y="2655478"/>
              <a:ext cx="106346" cy="69209"/>
            </a:xfrm>
            <a:custGeom>
              <a:avLst/>
              <a:gdLst/>
              <a:ahLst/>
              <a:cxnLst/>
              <a:rect l="l" t="t" r="r" b="b"/>
              <a:pathLst>
                <a:path w="4871" h="3170" fill="none" extrusionOk="0">
                  <a:moveTo>
                    <a:pt x="4870" y="3170"/>
                  </a:moveTo>
                  <a:lnTo>
                    <a:pt x="4570" y="1"/>
                  </a:lnTo>
                  <a:lnTo>
                    <a:pt x="267" y="1"/>
                  </a:lnTo>
                  <a:lnTo>
                    <a:pt x="0" y="1835"/>
                  </a:lnTo>
                  <a:cubicBezTo>
                    <a:pt x="834" y="1869"/>
                    <a:pt x="1635" y="2002"/>
                    <a:pt x="2435" y="2236"/>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8"/>
            <p:cNvSpPr/>
            <p:nvPr/>
          </p:nvSpPr>
          <p:spPr>
            <a:xfrm>
              <a:off x="3039404" y="1815049"/>
              <a:ext cx="211208" cy="840442"/>
            </a:xfrm>
            <a:custGeom>
              <a:avLst/>
              <a:gdLst/>
              <a:ahLst/>
              <a:cxnLst/>
              <a:rect l="l" t="t" r="r" b="b"/>
              <a:pathLst>
                <a:path w="9674" h="38495" fill="none" extrusionOk="0">
                  <a:moveTo>
                    <a:pt x="3703" y="38495"/>
                  </a:moveTo>
                  <a:cubicBezTo>
                    <a:pt x="3703" y="38495"/>
                    <a:pt x="4070" y="36393"/>
                    <a:pt x="2035" y="32424"/>
                  </a:cubicBezTo>
                  <a:cubicBezTo>
                    <a:pt x="0" y="28454"/>
                    <a:pt x="2035" y="19048"/>
                    <a:pt x="3703" y="12276"/>
                  </a:cubicBezTo>
                  <a:cubicBezTo>
                    <a:pt x="5371" y="5505"/>
                    <a:pt x="6838" y="601"/>
                    <a:pt x="8273" y="301"/>
                  </a:cubicBezTo>
                  <a:cubicBezTo>
                    <a:pt x="9674" y="1"/>
                    <a:pt x="7072" y="17513"/>
                    <a:pt x="6905" y="25119"/>
                  </a:cubicBezTo>
                  <a:cubicBezTo>
                    <a:pt x="6772" y="32724"/>
                    <a:pt x="6238" y="34625"/>
                    <a:pt x="6505" y="38461"/>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8"/>
            <p:cNvSpPr/>
            <p:nvPr/>
          </p:nvSpPr>
          <p:spPr>
            <a:xfrm>
              <a:off x="2522317" y="2868872"/>
              <a:ext cx="604476" cy="711543"/>
            </a:xfrm>
            <a:custGeom>
              <a:avLst/>
              <a:gdLst/>
              <a:ahLst/>
              <a:cxnLst/>
              <a:rect l="l" t="t" r="r" b="b"/>
              <a:pathLst>
                <a:path w="27687" h="32591" fill="none" extrusionOk="0">
                  <a:moveTo>
                    <a:pt x="27620" y="2402"/>
                  </a:moveTo>
                  <a:cubicBezTo>
                    <a:pt x="27620" y="2402"/>
                    <a:pt x="26519" y="0"/>
                    <a:pt x="24818" y="568"/>
                  </a:cubicBezTo>
                  <a:cubicBezTo>
                    <a:pt x="23351" y="2836"/>
                    <a:pt x="21616" y="5371"/>
                    <a:pt x="19448" y="6939"/>
                  </a:cubicBezTo>
                  <a:cubicBezTo>
                    <a:pt x="17113" y="8540"/>
                    <a:pt x="14678" y="9741"/>
                    <a:pt x="12710" y="11842"/>
                  </a:cubicBezTo>
                  <a:cubicBezTo>
                    <a:pt x="10808" y="13910"/>
                    <a:pt x="9207" y="16245"/>
                    <a:pt x="7873" y="18747"/>
                  </a:cubicBezTo>
                  <a:cubicBezTo>
                    <a:pt x="5571" y="22950"/>
                    <a:pt x="3636" y="27453"/>
                    <a:pt x="534" y="31156"/>
                  </a:cubicBezTo>
                  <a:cubicBezTo>
                    <a:pt x="267" y="31456"/>
                    <a:pt x="1" y="31890"/>
                    <a:pt x="201" y="32257"/>
                  </a:cubicBezTo>
                  <a:cubicBezTo>
                    <a:pt x="401" y="32590"/>
                    <a:pt x="1035" y="32524"/>
                    <a:pt x="1468" y="32290"/>
                  </a:cubicBezTo>
                  <a:cubicBezTo>
                    <a:pt x="4003" y="30923"/>
                    <a:pt x="5538" y="28387"/>
                    <a:pt x="7339" y="26253"/>
                  </a:cubicBezTo>
                  <a:cubicBezTo>
                    <a:pt x="8740" y="24518"/>
                    <a:pt x="10141" y="22817"/>
                    <a:pt x="11542" y="21082"/>
                  </a:cubicBezTo>
                  <a:cubicBezTo>
                    <a:pt x="14778" y="17179"/>
                    <a:pt x="18047" y="13277"/>
                    <a:pt x="21349" y="9407"/>
                  </a:cubicBezTo>
                  <a:cubicBezTo>
                    <a:pt x="22583" y="7939"/>
                    <a:pt x="23851" y="6472"/>
                    <a:pt x="25152" y="5037"/>
                  </a:cubicBezTo>
                  <a:cubicBezTo>
                    <a:pt x="25319" y="4837"/>
                    <a:pt x="27687" y="2569"/>
                    <a:pt x="27620" y="2402"/>
                  </a:cubicBezTo>
                  <a:close/>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8"/>
            <p:cNvSpPr/>
            <p:nvPr/>
          </p:nvSpPr>
          <p:spPr>
            <a:xfrm>
              <a:off x="3041588" y="2839005"/>
              <a:ext cx="18230" cy="59756"/>
            </a:xfrm>
            <a:custGeom>
              <a:avLst/>
              <a:gdLst/>
              <a:ahLst/>
              <a:cxnLst/>
              <a:rect l="l" t="t" r="r" b="b"/>
              <a:pathLst>
                <a:path w="835" h="2737" fill="none" extrusionOk="0">
                  <a:moveTo>
                    <a:pt x="501" y="2736"/>
                  </a:moveTo>
                  <a:cubicBezTo>
                    <a:pt x="300" y="2369"/>
                    <a:pt x="100" y="1969"/>
                    <a:pt x="0" y="1569"/>
                  </a:cubicBezTo>
                  <a:cubicBezTo>
                    <a:pt x="0" y="1168"/>
                    <a:pt x="834" y="1"/>
                    <a:pt x="834"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8"/>
            <p:cNvSpPr/>
            <p:nvPr/>
          </p:nvSpPr>
          <p:spPr>
            <a:xfrm>
              <a:off x="3114400" y="2839005"/>
              <a:ext cx="54647" cy="104163"/>
            </a:xfrm>
            <a:custGeom>
              <a:avLst/>
              <a:gdLst/>
              <a:ahLst/>
              <a:cxnLst/>
              <a:rect l="l" t="t" r="r" b="b"/>
              <a:pathLst>
                <a:path w="2503" h="4771" fill="none" extrusionOk="0">
                  <a:moveTo>
                    <a:pt x="1" y="4404"/>
                  </a:moveTo>
                  <a:cubicBezTo>
                    <a:pt x="1" y="4404"/>
                    <a:pt x="835" y="4771"/>
                    <a:pt x="1135" y="4404"/>
                  </a:cubicBezTo>
                  <a:cubicBezTo>
                    <a:pt x="1435" y="4004"/>
                    <a:pt x="2503" y="2069"/>
                    <a:pt x="2503" y="2069"/>
                  </a:cubicBezTo>
                  <a:cubicBezTo>
                    <a:pt x="2503" y="2069"/>
                    <a:pt x="1102" y="234"/>
                    <a:pt x="1" y="1"/>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8"/>
            <p:cNvSpPr/>
            <p:nvPr/>
          </p:nvSpPr>
          <p:spPr>
            <a:xfrm>
              <a:off x="3208346" y="2847760"/>
              <a:ext cx="506187" cy="471211"/>
            </a:xfrm>
            <a:custGeom>
              <a:avLst/>
              <a:gdLst/>
              <a:ahLst/>
              <a:cxnLst/>
              <a:rect l="l" t="t" r="r" b="b"/>
              <a:pathLst>
                <a:path w="23185" h="21583" fill="none" extrusionOk="0">
                  <a:moveTo>
                    <a:pt x="1" y="1401"/>
                  </a:moveTo>
                  <a:cubicBezTo>
                    <a:pt x="4171" y="5404"/>
                    <a:pt x="20883" y="21582"/>
                    <a:pt x="21950" y="21582"/>
                  </a:cubicBezTo>
                  <a:cubicBezTo>
                    <a:pt x="23184" y="21582"/>
                    <a:pt x="21450" y="19347"/>
                    <a:pt x="20549" y="18213"/>
                  </a:cubicBezTo>
                  <a:cubicBezTo>
                    <a:pt x="19648" y="17079"/>
                    <a:pt x="11076" y="9474"/>
                    <a:pt x="8707" y="5204"/>
                  </a:cubicBezTo>
                  <a:cubicBezTo>
                    <a:pt x="7206" y="2502"/>
                    <a:pt x="4137" y="767"/>
                    <a:pt x="2336" y="0"/>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8"/>
            <p:cNvSpPr/>
            <p:nvPr/>
          </p:nvSpPr>
          <p:spPr>
            <a:xfrm>
              <a:off x="2683988" y="2707200"/>
              <a:ext cx="363446" cy="182083"/>
            </a:xfrm>
            <a:custGeom>
              <a:avLst/>
              <a:gdLst/>
              <a:ahLst/>
              <a:cxnLst/>
              <a:rect l="l" t="t" r="r" b="b"/>
              <a:pathLst>
                <a:path w="16647" h="8340" fill="none" extrusionOk="0">
                  <a:moveTo>
                    <a:pt x="16646" y="8339"/>
                  </a:moveTo>
                  <a:lnTo>
                    <a:pt x="13077" y="8139"/>
                  </a:lnTo>
                  <a:lnTo>
                    <a:pt x="11175" y="8006"/>
                  </a:lnTo>
                  <a:lnTo>
                    <a:pt x="6706" y="7739"/>
                  </a:lnTo>
                  <a:lnTo>
                    <a:pt x="4838" y="7639"/>
                  </a:lnTo>
                  <a:lnTo>
                    <a:pt x="701" y="7405"/>
                  </a:lnTo>
                  <a:cubicBezTo>
                    <a:pt x="701" y="7405"/>
                    <a:pt x="1" y="3636"/>
                    <a:pt x="1602" y="2635"/>
                  </a:cubicBezTo>
                  <a:cubicBezTo>
                    <a:pt x="2669" y="1968"/>
                    <a:pt x="5905" y="1034"/>
                    <a:pt x="8373" y="467"/>
                  </a:cubicBezTo>
                  <a:cubicBezTo>
                    <a:pt x="9241" y="234"/>
                    <a:pt x="10141" y="100"/>
                    <a:pt x="11075" y="0"/>
                  </a:cubicBezTo>
                  <a:cubicBezTo>
                    <a:pt x="11642" y="0"/>
                    <a:pt x="12176" y="34"/>
                    <a:pt x="12743" y="67"/>
                  </a:cubicBezTo>
                  <a:cubicBezTo>
                    <a:pt x="13544" y="134"/>
                    <a:pt x="14378" y="267"/>
                    <a:pt x="15078" y="334"/>
                  </a:cubicBezTo>
                  <a:cubicBezTo>
                    <a:pt x="15378" y="367"/>
                    <a:pt x="15912" y="400"/>
                    <a:pt x="16146" y="434"/>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8"/>
            <p:cNvSpPr/>
            <p:nvPr/>
          </p:nvSpPr>
          <p:spPr>
            <a:xfrm>
              <a:off x="2877711" y="2879788"/>
              <a:ext cx="8034" cy="185009"/>
            </a:xfrm>
            <a:custGeom>
              <a:avLst/>
              <a:gdLst/>
              <a:ahLst/>
              <a:cxnLst/>
              <a:rect l="l" t="t" r="r" b="b"/>
              <a:pathLst>
                <a:path w="368" h="8474" fill="none" extrusionOk="0">
                  <a:moveTo>
                    <a:pt x="1" y="8474"/>
                  </a:moveTo>
                  <a:lnTo>
                    <a:pt x="368" y="1"/>
                  </a:ln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8"/>
            <p:cNvSpPr/>
            <p:nvPr/>
          </p:nvSpPr>
          <p:spPr>
            <a:xfrm>
              <a:off x="2834744" y="3213349"/>
              <a:ext cx="200291" cy="1272311"/>
            </a:xfrm>
            <a:custGeom>
              <a:avLst/>
              <a:gdLst/>
              <a:ahLst/>
              <a:cxnLst/>
              <a:rect l="l" t="t" r="r" b="b"/>
              <a:pathLst>
                <a:path w="9174" h="58276" fill="none" extrusionOk="0">
                  <a:moveTo>
                    <a:pt x="9174" y="58275"/>
                  </a:moveTo>
                  <a:lnTo>
                    <a:pt x="1" y="58275"/>
                  </a:lnTo>
                  <a:lnTo>
                    <a:pt x="1535" y="2936"/>
                  </a:lnTo>
                  <a:lnTo>
                    <a:pt x="1535" y="2936"/>
                  </a:lnTo>
                  <a:lnTo>
                    <a:pt x="1569" y="1935"/>
                  </a:lnTo>
                  <a:lnTo>
                    <a:pt x="1602" y="1902"/>
                  </a:lnTo>
                  <a:lnTo>
                    <a:pt x="1669" y="0"/>
                  </a:ln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8"/>
            <p:cNvSpPr/>
            <p:nvPr/>
          </p:nvSpPr>
          <p:spPr>
            <a:xfrm>
              <a:off x="2990608" y="3072069"/>
              <a:ext cx="44429" cy="1413589"/>
            </a:xfrm>
            <a:custGeom>
              <a:avLst/>
              <a:gdLst/>
              <a:ahLst/>
              <a:cxnLst/>
              <a:rect l="l" t="t" r="r" b="b"/>
              <a:pathLst>
                <a:path w="2035" h="64747" fill="none" extrusionOk="0">
                  <a:moveTo>
                    <a:pt x="2035" y="64746"/>
                  </a:moveTo>
                  <a:cubicBezTo>
                    <a:pt x="1868" y="56974"/>
                    <a:pt x="400" y="24017"/>
                    <a:pt x="234" y="14711"/>
                  </a:cubicBezTo>
                  <a:cubicBezTo>
                    <a:pt x="167" y="11809"/>
                    <a:pt x="134" y="8940"/>
                    <a:pt x="100" y="6338"/>
                  </a:cubicBezTo>
                  <a:cubicBezTo>
                    <a:pt x="67" y="4070"/>
                    <a:pt x="34" y="1935"/>
                    <a:pt x="0" y="100"/>
                  </a:cubicBezTo>
                  <a:lnTo>
                    <a:pt x="0" y="0"/>
                  </a:lnTo>
                  <a:lnTo>
                    <a:pt x="0" y="0"/>
                  </a:lnTo>
                </a:path>
              </a:pathLst>
            </a:custGeom>
            <a:noFill/>
            <a:ln w="10850" cap="rnd" cmpd="sng">
              <a:solidFill>
                <a:srgbClr val="2632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8"/>
            <p:cNvSpPr/>
            <p:nvPr/>
          </p:nvSpPr>
          <p:spPr>
            <a:xfrm>
              <a:off x="2989866" y="2885617"/>
              <a:ext cx="1485" cy="95430"/>
            </a:xfrm>
            <a:custGeom>
              <a:avLst/>
              <a:gdLst/>
              <a:ahLst/>
              <a:cxnLst/>
              <a:rect l="l" t="t" r="r" b="b"/>
              <a:pathLst>
                <a:path w="68" h="4371" fill="none" extrusionOk="0">
                  <a:moveTo>
                    <a:pt x="68" y="1"/>
                  </a:moveTo>
                  <a:cubicBezTo>
                    <a:pt x="1" y="1"/>
                    <a:pt x="1" y="1535"/>
                    <a:pt x="34" y="437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8"/>
            <p:cNvSpPr/>
            <p:nvPr/>
          </p:nvSpPr>
          <p:spPr>
            <a:xfrm>
              <a:off x="2788873" y="2707615"/>
              <a:ext cx="173350" cy="168569"/>
            </a:xfrm>
            <a:custGeom>
              <a:avLst/>
              <a:gdLst/>
              <a:ahLst/>
              <a:cxnLst/>
              <a:rect l="l" t="t" r="r" b="b"/>
              <a:pathLst>
                <a:path w="7940" h="7721" extrusionOk="0">
                  <a:moveTo>
                    <a:pt x="6736" y="1"/>
                  </a:moveTo>
                  <a:cubicBezTo>
                    <a:pt x="6570" y="1"/>
                    <a:pt x="6404" y="5"/>
                    <a:pt x="6238" y="15"/>
                  </a:cubicBezTo>
                  <a:cubicBezTo>
                    <a:pt x="5337" y="81"/>
                    <a:pt x="4437" y="248"/>
                    <a:pt x="3536" y="482"/>
                  </a:cubicBezTo>
                  <a:cubicBezTo>
                    <a:pt x="2335" y="915"/>
                    <a:pt x="1134" y="1549"/>
                    <a:pt x="634" y="2149"/>
                  </a:cubicBezTo>
                  <a:cubicBezTo>
                    <a:pt x="0" y="3150"/>
                    <a:pt x="0" y="6086"/>
                    <a:pt x="34" y="7620"/>
                  </a:cubicBezTo>
                  <a:lnTo>
                    <a:pt x="1902" y="7720"/>
                  </a:lnTo>
                  <a:cubicBezTo>
                    <a:pt x="1868" y="6486"/>
                    <a:pt x="1835" y="3484"/>
                    <a:pt x="2435" y="2450"/>
                  </a:cubicBezTo>
                  <a:cubicBezTo>
                    <a:pt x="2869" y="1716"/>
                    <a:pt x="6905" y="381"/>
                    <a:pt x="7939" y="48"/>
                  </a:cubicBezTo>
                  <a:cubicBezTo>
                    <a:pt x="7538" y="24"/>
                    <a:pt x="7137" y="1"/>
                    <a:pt x="67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p:nvPr/>
          </p:nvSpPr>
          <p:spPr>
            <a:xfrm>
              <a:off x="2928690" y="2714471"/>
              <a:ext cx="108551" cy="170446"/>
            </a:xfrm>
            <a:custGeom>
              <a:avLst/>
              <a:gdLst/>
              <a:ahLst/>
              <a:cxnLst/>
              <a:rect l="l" t="t" r="r" b="b"/>
              <a:pathLst>
                <a:path w="4972" h="7807" extrusionOk="0">
                  <a:moveTo>
                    <a:pt x="3870" y="1"/>
                  </a:moveTo>
                  <a:cubicBezTo>
                    <a:pt x="3870" y="1"/>
                    <a:pt x="468" y="1135"/>
                    <a:pt x="234" y="2202"/>
                  </a:cubicBezTo>
                  <a:cubicBezTo>
                    <a:pt x="34" y="3070"/>
                    <a:pt x="1" y="6305"/>
                    <a:pt x="1" y="7673"/>
                  </a:cubicBezTo>
                  <a:lnTo>
                    <a:pt x="1902" y="7806"/>
                  </a:lnTo>
                  <a:cubicBezTo>
                    <a:pt x="1835" y="6706"/>
                    <a:pt x="1735" y="3403"/>
                    <a:pt x="2102" y="2436"/>
                  </a:cubicBezTo>
                  <a:cubicBezTo>
                    <a:pt x="2536" y="1268"/>
                    <a:pt x="4971" y="168"/>
                    <a:pt x="4971" y="168"/>
                  </a:cubicBezTo>
                  <a:lnTo>
                    <a:pt x="4704" y="134"/>
                  </a:lnTo>
                  <a:lnTo>
                    <a:pt x="38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8"/>
            <p:cNvSpPr/>
            <p:nvPr/>
          </p:nvSpPr>
          <p:spPr>
            <a:xfrm>
              <a:off x="2919237" y="3210423"/>
              <a:ext cx="76479" cy="190117"/>
            </a:xfrm>
            <a:custGeom>
              <a:avLst/>
              <a:gdLst/>
              <a:ahLst/>
              <a:cxnLst/>
              <a:rect l="l" t="t" r="r" b="b"/>
              <a:pathLst>
                <a:path w="3503" h="8708" fill="none" extrusionOk="0">
                  <a:moveTo>
                    <a:pt x="3369" y="1"/>
                  </a:moveTo>
                  <a:cubicBezTo>
                    <a:pt x="2235" y="234"/>
                    <a:pt x="1134" y="368"/>
                    <a:pt x="0" y="435"/>
                  </a:cubicBezTo>
                  <a:lnTo>
                    <a:pt x="0" y="8574"/>
                  </a:lnTo>
                  <a:cubicBezTo>
                    <a:pt x="1168" y="8707"/>
                    <a:pt x="2369" y="8641"/>
                    <a:pt x="3503" y="8374"/>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8"/>
            <p:cNvSpPr/>
            <p:nvPr/>
          </p:nvSpPr>
          <p:spPr>
            <a:xfrm>
              <a:off x="1718346" y="601017"/>
              <a:ext cx="1559190" cy="2342103"/>
            </a:xfrm>
            <a:custGeom>
              <a:avLst/>
              <a:gdLst/>
              <a:ahLst/>
              <a:cxnLst/>
              <a:rect l="l" t="t" r="r" b="b"/>
              <a:pathLst>
                <a:path w="71416" h="107276" extrusionOk="0">
                  <a:moveTo>
                    <a:pt x="42535" y="87"/>
                  </a:moveTo>
                  <a:cubicBezTo>
                    <a:pt x="41198" y="87"/>
                    <a:pt x="38149" y="8443"/>
                    <a:pt x="37925" y="9307"/>
                  </a:cubicBezTo>
                  <a:cubicBezTo>
                    <a:pt x="36424" y="14911"/>
                    <a:pt x="32388" y="26085"/>
                    <a:pt x="32388" y="32490"/>
                  </a:cubicBezTo>
                  <a:cubicBezTo>
                    <a:pt x="32388" y="37961"/>
                    <a:pt x="31587" y="40029"/>
                    <a:pt x="33856" y="43398"/>
                  </a:cubicBezTo>
                  <a:cubicBezTo>
                    <a:pt x="36691" y="47601"/>
                    <a:pt x="35657" y="51203"/>
                    <a:pt x="35657" y="51203"/>
                  </a:cubicBezTo>
                  <a:lnTo>
                    <a:pt x="34923" y="51337"/>
                  </a:lnTo>
                  <a:lnTo>
                    <a:pt x="34323" y="51437"/>
                  </a:lnTo>
                  <a:lnTo>
                    <a:pt x="34056" y="53171"/>
                  </a:lnTo>
                  <a:lnTo>
                    <a:pt x="33856" y="54472"/>
                  </a:lnTo>
                  <a:cubicBezTo>
                    <a:pt x="33856" y="54472"/>
                    <a:pt x="33807" y="54470"/>
                    <a:pt x="33720" y="54470"/>
                  </a:cubicBezTo>
                  <a:cubicBezTo>
                    <a:pt x="33105" y="54470"/>
                    <a:pt x="30566" y="54572"/>
                    <a:pt x="29252" y="56207"/>
                  </a:cubicBezTo>
                  <a:cubicBezTo>
                    <a:pt x="27082" y="55727"/>
                    <a:pt x="24868" y="55490"/>
                    <a:pt x="22654" y="55490"/>
                  </a:cubicBezTo>
                  <a:cubicBezTo>
                    <a:pt x="21022" y="55490"/>
                    <a:pt x="19391" y="55619"/>
                    <a:pt x="17778" y="55873"/>
                  </a:cubicBezTo>
                  <a:cubicBezTo>
                    <a:pt x="11306" y="56841"/>
                    <a:pt x="5769" y="59076"/>
                    <a:pt x="4668" y="60043"/>
                  </a:cubicBezTo>
                  <a:cubicBezTo>
                    <a:pt x="3601" y="61010"/>
                    <a:pt x="2767" y="65414"/>
                    <a:pt x="3567" y="67682"/>
                  </a:cubicBezTo>
                  <a:lnTo>
                    <a:pt x="17744" y="68516"/>
                  </a:lnTo>
                  <a:lnTo>
                    <a:pt x="17744" y="68583"/>
                  </a:lnTo>
                  <a:lnTo>
                    <a:pt x="25750" y="69250"/>
                  </a:lnTo>
                  <a:lnTo>
                    <a:pt x="25750" y="69216"/>
                  </a:lnTo>
                  <a:lnTo>
                    <a:pt x="30120" y="69216"/>
                  </a:lnTo>
                  <a:lnTo>
                    <a:pt x="30186" y="69583"/>
                  </a:lnTo>
                  <a:lnTo>
                    <a:pt x="31020" y="70484"/>
                  </a:lnTo>
                  <a:cubicBezTo>
                    <a:pt x="30020" y="72018"/>
                    <a:pt x="28185" y="73720"/>
                    <a:pt x="27184" y="74887"/>
                  </a:cubicBezTo>
                  <a:cubicBezTo>
                    <a:pt x="26784" y="75354"/>
                    <a:pt x="26284" y="75688"/>
                    <a:pt x="25750" y="75921"/>
                  </a:cubicBezTo>
                  <a:lnTo>
                    <a:pt x="25750" y="75854"/>
                  </a:lnTo>
                  <a:cubicBezTo>
                    <a:pt x="24482" y="77189"/>
                    <a:pt x="22314" y="79324"/>
                    <a:pt x="20580" y="80391"/>
                  </a:cubicBezTo>
                  <a:cubicBezTo>
                    <a:pt x="19279" y="81225"/>
                    <a:pt x="17611" y="82359"/>
                    <a:pt x="16310" y="83260"/>
                  </a:cubicBezTo>
                  <a:cubicBezTo>
                    <a:pt x="14642" y="84561"/>
                    <a:pt x="12007" y="87496"/>
                    <a:pt x="9638" y="91599"/>
                  </a:cubicBezTo>
                  <a:cubicBezTo>
                    <a:pt x="7170" y="95869"/>
                    <a:pt x="2667" y="103174"/>
                    <a:pt x="298" y="106143"/>
                  </a:cubicBezTo>
                  <a:cubicBezTo>
                    <a:pt x="1" y="106973"/>
                    <a:pt x="213" y="107276"/>
                    <a:pt x="682" y="107276"/>
                  </a:cubicBezTo>
                  <a:cubicBezTo>
                    <a:pt x="1945" y="107276"/>
                    <a:pt x="5069" y="105075"/>
                    <a:pt x="5069" y="105075"/>
                  </a:cubicBezTo>
                  <a:cubicBezTo>
                    <a:pt x="5069" y="105075"/>
                    <a:pt x="13441" y="95335"/>
                    <a:pt x="15042" y="93400"/>
                  </a:cubicBezTo>
                  <a:cubicBezTo>
                    <a:pt x="15743" y="92566"/>
                    <a:pt x="25116" y="82192"/>
                    <a:pt x="25116" y="82192"/>
                  </a:cubicBezTo>
                  <a:lnTo>
                    <a:pt x="29853" y="77089"/>
                  </a:lnTo>
                  <a:lnTo>
                    <a:pt x="34656" y="72285"/>
                  </a:lnTo>
                  <a:cubicBezTo>
                    <a:pt x="34957" y="72485"/>
                    <a:pt x="35257" y="72719"/>
                    <a:pt x="35557" y="72919"/>
                  </a:cubicBezTo>
                  <a:cubicBezTo>
                    <a:pt x="35789" y="73062"/>
                    <a:pt x="36041" y="73128"/>
                    <a:pt x="36291" y="73128"/>
                  </a:cubicBezTo>
                  <a:cubicBezTo>
                    <a:pt x="36508" y="73128"/>
                    <a:pt x="36723" y="73079"/>
                    <a:pt x="36925" y="72986"/>
                  </a:cubicBezTo>
                  <a:cubicBezTo>
                    <a:pt x="37658" y="72519"/>
                    <a:pt x="39160" y="69250"/>
                    <a:pt x="39160" y="69250"/>
                  </a:cubicBezTo>
                  <a:lnTo>
                    <a:pt x="41161" y="68716"/>
                  </a:lnTo>
                  <a:lnTo>
                    <a:pt x="41228" y="68716"/>
                  </a:lnTo>
                  <a:lnTo>
                    <a:pt x="42529" y="68382"/>
                  </a:lnTo>
                  <a:lnTo>
                    <a:pt x="43162" y="69116"/>
                  </a:lnTo>
                  <a:lnTo>
                    <a:pt x="70382" y="91432"/>
                  </a:lnTo>
                  <a:lnTo>
                    <a:pt x="71416" y="91466"/>
                  </a:lnTo>
                  <a:lnTo>
                    <a:pt x="71416" y="91466"/>
                  </a:lnTo>
                  <a:lnTo>
                    <a:pt x="70949" y="90131"/>
                  </a:lnTo>
                  <a:lnTo>
                    <a:pt x="68614" y="87263"/>
                  </a:lnTo>
                  <a:lnTo>
                    <a:pt x="63077" y="82726"/>
                  </a:lnTo>
                  <a:cubicBezTo>
                    <a:pt x="63077" y="82726"/>
                    <a:pt x="54804" y="74387"/>
                    <a:pt x="53470" y="71952"/>
                  </a:cubicBezTo>
                  <a:cubicBezTo>
                    <a:pt x="52169" y="69550"/>
                    <a:pt x="50101" y="67649"/>
                    <a:pt x="46398" y="66147"/>
                  </a:cubicBezTo>
                  <a:lnTo>
                    <a:pt x="46265" y="66114"/>
                  </a:lnTo>
                  <a:cubicBezTo>
                    <a:pt x="47299" y="65547"/>
                    <a:pt x="47899" y="64413"/>
                    <a:pt x="47766" y="63245"/>
                  </a:cubicBezTo>
                  <a:cubicBezTo>
                    <a:pt x="47599" y="61144"/>
                    <a:pt x="44297" y="57841"/>
                    <a:pt x="41995" y="56707"/>
                  </a:cubicBezTo>
                  <a:lnTo>
                    <a:pt x="41428" y="51470"/>
                  </a:lnTo>
                  <a:lnTo>
                    <a:pt x="40494" y="51470"/>
                  </a:lnTo>
                  <a:lnTo>
                    <a:pt x="40227" y="48235"/>
                  </a:lnTo>
                  <a:cubicBezTo>
                    <a:pt x="40227" y="48235"/>
                    <a:pt x="40460" y="33858"/>
                    <a:pt x="41228" y="24751"/>
                  </a:cubicBezTo>
                  <a:cubicBezTo>
                    <a:pt x="41995" y="15645"/>
                    <a:pt x="42662" y="11075"/>
                    <a:pt x="43062" y="5537"/>
                  </a:cubicBezTo>
                  <a:cubicBezTo>
                    <a:pt x="43463" y="0"/>
                    <a:pt x="44196" y="1101"/>
                    <a:pt x="42695" y="134"/>
                  </a:cubicBezTo>
                  <a:cubicBezTo>
                    <a:pt x="42645" y="102"/>
                    <a:pt x="42592" y="87"/>
                    <a:pt x="42535" y="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8"/>
            <p:cNvSpPr/>
            <p:nvPr/>
          </p:nvSpPr>
          <p:spPr>
            <a:xfrm>
              <a:off x="2098455" y="2284780"/>
              <a:ext cx="312445" cy="1978745"/>
            </a:xfrm>
            <a:custGeom>
              <a:avLst/>
              <a:gdLst/>
              <a:ahLst/>
              <a:cxnLst/>
              <a:rect l="l" t="t" r="r" b="b"/>
              <a:pathLst>
                <a:path w="14311" h="90633" extrusionOk="0">
                  <a:moveTo>
                    <a:pt x="12443" y="1"/>
                  </a:moveTo>
                  <a:lnTo>
                    <a:pt x="3570" y="9875"/>
                  </a:lnTo>
                  <a:lnTo>
                    <a:pt x="2703" y="29155"/>
                  </a:lnTo>
                  <a:lnTo>
                    <a:pt x="1402" y="59177"/>
                  </a:lnTo>
                  <a:lnTo>
                    <a:pt x="1" y="90633"/>
                  </a:lnTo>
                  <a:lnTo>
                    <a:pt x="14311" y="90633"/>
                  </a:lnTo>
                  <a:lnTo>
                    <a:pt x="124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p:nvPr/>
          </p:nvSpPr>
          <p:spPr>
            <a:xfrm>
              <a:off x="2163997" y="2104180"/>
              <a:ext cx="206121" cy="320457"/>
            </a:xfrm>
            <a:custGeom>
              <a:avLst/>
              <a:gdLst/>
              <a:ahLst/>
              <a:cxnLst/>
              <a:rect l="l" t="t" r="r" b="b"/>
              <a:pathLst>
                <a:path w="9441" h="14678" extrusionOk="0">
                  <a:moveTo>
                    <a:pt x="1469" y="0"/>
                  </a:moveTo>
                  <a:lnTo>
                    <a:pt x="835" y="14044"/>
                  </a:lnTo>
                  <a:cubicBezTo>
                    <a:pt x="835" y="14044"/>
                    <a:pt x="535" y="14277"/>
                    <a:pt x="1" y="14678"/>
                  </a:cubicBezTo>
                  <a:cubicBezTo>
                    <a:pt x="1302" y="13810"/>
                    <a:pt x="2970" y="12676"/>
                    <a:pt x="4271" y="11842"/>
                  </a:cubicBezTo>
                  <a:cubicBezTo>
                    <a:pt x="6005" y="10741"/>
                    <a:pt x="8173" y="8607"/>
                    <a:pt x="9441" y="7306"/>
                  </a:cubicBezTo>
                  <a:lnTo>
                    <a:pt x="9441" y="668"/>
                  </a:lnTo>
                  <a:lnTo>
                    <a:pt x="14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8"/>
            <p:cNvSpPr/>
            <p:nvPr/>
          </p:nvSpPr>
          <p:spPr>
            <a:xfrm>
              <a:off x="2310408" y="1791600"/>
              <a:ext cx="368511" cy="404949"/>
            </a:xfrm>
            <a:custGeom>
              <a:avLst/>
              <a:gdLst/>
              <a:ahLst/>
              <a:cxnLst/>
              <a:rect l="l" t="t" r="r" b="b"/>
              <a:pathLst>
                <a:path w="16879" h="18548" extrusionOk="0">
                  <a:moveTo>
                    <a:pt x="7000" y="1"/>
                  </a:moveTo>
                  <a:cubicBezTo>
                    <a:pt x="1173" y="1"/>
                    <a:pt x="1" y="5104"/>
                    <a:pt x="266" y="7879"/>
                  </a:cubicBezTo>
                  <a:cubicBezTo>
                    <a:pt x="600" y="10982"/>
                    <a:pt x="2601" y="13117"/>
                    <a:pt x="2535" y="13450"/>
                  </a:cubicBezTo>
                  <a:cubicBezTo>
                    <a:pt x="2501" y="13784"/>
                    <a:pt x="3902" y="16085"/>
                    <a:pt x="3902" y="16085"/>
                  </a:cubicBezTo>
                  <a:lnTo>
                    <a:pt x="5137" y="14217"/>
                  </a:lnTo>
                  <a:cubicBezTo>
                    <a:pt x="5324" y="14200"/>
                    <a:pt x="5501" y="14192"/>
                    <a:pt x="5670" y="14192"/>
                  </a:cubicBezTo>
                  <a:cubicBezTo>
                    <a:pt x="8479" y="14192"/>
                    <a:pt x="8806" y="16419"/>
                    <a:pt x="8806" y="16419"/>
                  </a:cubicBezTo>
                  <a:lnTo>
                    <a:pt x="7472" y="18053"/>
                  </a:lnTo>
                  <a:cubicBezTo>
                    <a:pt x="7757" y="18209"/>
                    <a:pt x="8751" y="18547"/>
                    <a:pt x="9382" y="18547"/>
                  </a:cubicBezTo>
                  <a:cubicBezTo>
                    <a:pt x="9561" y="18547"/>
                    <a:pt x="9711" y="18520"/>
                    <a:pt x="9807" y="18454"/>
                  </a:cubicBezTo>
                  <a:cubicBezTo>
                    <a:pt x="10540" y="18020"/>
                    <a:pt x="12042" y="14718"/>
                    <a:pt x="12042" y="14718"/>
                  </a:cubicBezTo>
                  <a:lnTo>
                    <a:pt x="14043" y="14217"/>
                  </a:lnTo>
                  <a:lnTo>
                    <a:pt x="14110" y="14217"/>
                  </a:lnTo>
                  <a:lnTo>
                    <a:pt x="15110" y="13950"/>
                  </a:lnTo>
                  <a:lnTo>
                    <a:pt x="15978" y="13584"/>
                  </a:lnTo>
                  <a:lnTo>
                    <a:pt x="16878" y="13083"/>
                  </a:lnTo>
                  <a:cubicBezTo>
                    <a:pt x="11174" y="12149"/>
                    <a:pt x="4836" y="9080"/>
                    <a:pt x="5870" y="4811"/>
                  </a:cubicBezTo>
                  <a:cubicBezTo>
                    <a:pt x="6938" y="541"/>
                    <a:pt x="9506" y="274"/>
                    <a:pt x="9506" y="274"/>
                  </a:cubicBezTo>
                  <a:cubicBezTo>
                    <a:pt x="8588" y="87"/>
                    <a:pt x="7755" y="1"/>
                    <a:pt x="70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p:nvPr/>
          </p:nvSpPr>
          <p:spPr>
            <a:xfrm>
              <a:off x="2287090" y="1951241"/>
              <a:ext cx="95408" cy="387461"/>
            </a:xfrm>
            <a:custGeom>
              <a:avLst/>
              <a:gdLst/>
              <a:ahLst/>
              <a:cxnLst/>
              <a:rect l="l" t="t" r="r" b="b"/>
              <a:pathLst>
                <a:path w="4370" h="17747" extrusionOk="0">
                  <a:moveTo>
                    <a:pt x="0" y="0"/>
                  </a:moveTo>
                  <a:lnTo>
                    <a:pt x="0" y="1034"/>
                  </a:lnTo>
                  <a:cubicBezTo>
                    <a:pt x="167" y="1368"/>
                    <a:pt x="134" y="7939"/>
                    <a:pt x="34" y="17746"/>
                  </a:cubicBezTo>
                  <a:cubicBezTo>
                    <a:pt x="1401" y="16679"/>
                    <a:pt x="2735" y="15545"/>
                    <a:pt x="4003" y="14344"/>
                  </a:cubicBezTo>
                  <a:lnTo>
                    <a:pt x="4003" y="7172"/>
                  </a:lnTo>
                  <a:lnTo>
                    <a:pt x="4370" y="4303"/>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8"/>
            <p:cNvSpPr/>
            <p:nvPr/>
          </p:nvSpPr>
          <p:spPr>
            <a:xfrm>
              <a:off x="2255760" y="2293535"/>
              <a:ext cx="155142" cy="2192114"/>
            </a:xfrm>
            <a:custGeom>
              <a:avLst/>
              <a:gdLst/>
              <a:ahLst/>
              <a:cxnLst/>
              <a:rect l="l" t="t" r="r" b="b"/>
              <a:pathLst>
                <a:path w="7106" h="100406" extrusionOk="0">
                  <a:moveTo>
                    <a:pt x="5205" y="0"/>
                  </a:moveTo>
                  <a:lnTo>
                    <a:pt x="2069" y="3002"/>
                  </a:lnTo>
                  <a:cubicBezTo>
                    <a:pt x="1735" y="32490"/>
                    <a:pt x="168" y="90598"/>
                    <a:pt x="1" y="100405"/>
                  </a:cubicBezTo>
                  <a:lnTo>
                    <a:pt x="7106" y="100405"/>
                  </a:lnTo>
                  <a:lnTo>
                    <a:pt x="52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8"/>
            <p:cNvSpPr/>
            <p:nvPr/>
          </p:nvSpPr>
          <p:spPr>
            <a:xfrm>
              <a:off x="2638118" y="2041542"/>
              <a:ext cx="656918" cy="560266"/>
            </a:xfrm>
            <a:custGeom>
              <a:avLst/>
              <a:gdLst/>
              <a:ahLst/>
              <a:cxnLst/>
              <a:rect l="l" t="t" r="r" b="b"/>
              <a:pathLst>
                <a:path w="30089" h="25662" extrusionOk="0">
                  <a:moveTo>
                    <a:pt x="4403" y="1"/>
                  </a:moveTo>
                  <a:cubicBezTo>
                    <a:pt x="3103" y="1035"/>
                    <a:pt x="1601" y="1735"/>
                    <a:pt x="0" y="2035"/>
                  </a:cubicBezTo>
                  <a:lnTo>
                    <a:pt x="534" y="2302"/>
                  </a:lnTo>
                  <a:cubicBezTo>
                    <a:pt x="534" y="2302"/>
                    <a:pt x="27286" y="25661"/>
                    <a:pt x="28942" y="25661"/>
                  </a:cubicBezTo>
                  <a:cubicBezTo>
                    <a:pt x="28960" y="25661"/>
                    <a:pt x="28976" y="25658"/>
                    <a:pt x="28988" y="25652"/>
                  </a:cubicBezTo>
                  <a:cubicBezTo>
                    <a:pt x="30088" y="25085"/>
                    <a:pt x="27587" y="22450"/>
                    <a:pt x="27587" y="22450"/>
                  </a:cubicBezTo>
                  <a:lnTo>
                    <a:pt x="20748" y="15745"/>
                  </a:lnTo>
                  <a:cubicBezTo>
                    <a:pt x="20748" y="15745"/>
                    <a:pt x="13477" y="9574"/>
                    <a:pt x="12209" y="7206"/>
                  </a:cubicBezTo>
                  <a:cubicBezTo>
                    <a:pt x="10908" y="4804"/>
                    <a:pt x="8106" y="1502"/>
                    <a:pt x="4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8"/>
            <p:cNvSpPr/>
            <p:nvPr/>
          </p:nvSpPr>
          <p:spPr>
            <a:xfrm>
              <a:off x="1780919" y="1897642"/>
              <a:ext cx="586290" cy="215290"/>
            </a:xfrm>
            <a:custGeom>
              <a:avLst/>
              <a:gdLst/>
              <a:ahLst/>
              <a:cxnLst/>
              <a:rect l="l" t="t" r="r" b="b"/>
              <a:pathLst>
                <a:path w="26854" h="9861" extrusionOk="0">
                  <a:moveTo>
                    <a:pt x="8024" y="1"/>
                  </a:moveTo>
                  <a:cubicBezTo>
                    <a:pt x="5124" y="1"/>
                    <a:pt x="2822" y="109"/>
                    <a:pt x="2169" y="421"/>
                  </a:cubicBezTo>
                  <a:cubicBezTo>
                    <a:pt x="1" y="1421"/>
                    <a:pt x="34" y="6525"/>
                    <a:pt x="701" y="8326"/>
                  </a:cubicBezTo>
                  <a:lnTo>
                    <a:pt x="26787" y="9861"/>
                  </a:lnTo>
                  <a:lnTo>
                    <a:pt x="26787" y="8660"/>
                  </a:lnTo>
                  <a:lnTo>
                    <a:pt x="26853" y="8326"/>
                  </a:lnTo>
                  <a:cubicBezTo>
                    <a:pt x="26853" y="8326"/>
                    <a:pt x="24185" y="6425"/>
                    <a:pt x="24719" y="587"/>
                  </a:cubicBezTo>
                  <a:cubicBezTo>
                    <a:pt x="24719" y="587"/>
                    <a:pt x="14759" y="1"/>
                    <a:pt x="80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8"/>
            <p:cNvSpPr/>
            <p:nvPr/>
          </p:nvSpPr>
          <p:spPr>
            <a:xfrm>
              <a:off x="1767819" y="2102717"/>
              <a:ext cx="689689" cy="763264"/>
            </a:xfrm>
            <a:custGeom>
              <a:avLst/>
              <a:gdLst/>
              <a:ahLst/>
              <a:cxnLst/>
              <a:rect l="l" t="t" r="r" b="b"/>
              <a:pathLst>
                <a:path w="31590" h="34960" extrusionOk="0">
                  <a:moveTo>
                    <a:pt x="29989" y="1"/>
                  </a:moveTo>
                  <a:cubicBezTo>
                    <a:pt x="28021" y="3436"/>
                    <a:pt x="25252" y="6305"/>
                    <a:pt x="21883" y="8340"/>
                  </a:cubicBezTo>
                  <a:cubicBezTo>
                    <a:pt x="19448" y="9808"/>
                    <a:pt x="14177" y="12043"/>
                    <a:pt x="9274" y="19815"/>
                  </a:cubicBezTo>
                  <a:cubicBezTo>
                    <a:pt x="5938" y="25085"/>
                    <a:pt x="1" y="34959"/>
                    <a:pt x="1" y="34959"/>
                  </a:cubicBezTo>
                  <a:cubicBezTo>
                    <a:pt x="8373" y="24919"/>
                    <a:pt x="12576" y="16079"/>
                    <a:pt x="22884" y="11876"/>
                  </a:cubicBezTo>
                  <a:cubicBezTo>
                    <a:pt x="28488" y="9574"/>
                    <a:pt x="31590" y="234"/>
                    <a:pt x="31590" y="234"/>
                  </a:cubicBezTo>
                  <a:lnTo>
                    <a:pt x="299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2414528" y="636255"/>
              <a:ext cx="204505" cy="1088503"/>
            </a:xfrm>
            <a:custGeom>
              <a:avLst/>
              <a:gdLst/>
              <a:ahLst/>
              <a:cxnLst/>
              <a:rect l="l" t="t" r="r" b="b"/>
              <a:pathLst>
                <a:path w="9367" h="49857" extrusionOk="0">
                  <a:moveTo>
                    <a:pt x="9221" y="1"/>
                  </a:moveTo>
                  <a:lnTo>
                    <a:pt x="9221" y="1"/>
                  </a:lnTo>
                  <a:cubicBezTo>
                    <a:pt x="9219" y="1"/>
                    <a:pt x="9214" y="7"/>
                    <a:pt x="9207" y="21"/>
                  </a:cubicBezTo>
                  <a:cubicBezTo>
                    <a:pt x="5605" y="6258"/>
                    <a:pt x="1" y="28808"/>
                    <a:pt x="434" y="35179"/>
                  </a:cubicBezTo>
                  <a:cubicBezTo>
                    <a:pt x="901" y="41550"/>
                    <a:pt x="1302" y="40917"/>
                    <a:pt x="2402" y="43085"/>
                  </a:cubicBezTo>
                  <a:cubicBezTo>
                    <a:pt x="4704" y="47621"/>
                    <a:pt x="3803" y="49589"/>
                    <a:pt x="3803" y="49589"/>
                  </a:cubicBezTo>
                  <a:lnTo>
                    <a:pt x="3070" y="49756"/>
                  </a:lnTo>
                  <a:lnTo>
                    <a:pt x="3070" y="49856"/>
                  </a:lnTo>
                  <a:lnTo>
                    <a:pt x="6038" y="49856"/>
                  </a:lnTo>
                  <a:cubicBezTo>
                    <a:pt x="6038" y="49856"/>
                    <a:pt x="6872" y="45353"/>
                    <a:pt x="4771" y="38215"/>
                  </a:cubicBezTo>
                  <a:cubicBezTo>
                    <a:pt x="963" y="25149"/>
                    <a:pt x="9367" y="1"/>
                    <a:pt x="9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2303836" y="1791011"/>
              <a:ext cx="153679" cy="288429"/>
            </a:xfrm>
            <a:custGeom>
              <a:avLst/>
              <a:gdLst/>
              <a:ahLst/>
              <a:cxnLst/>
              <a:rect l="l" t="t" r="r" b="b"/>
              <a:pathLst>
                <a:path w="7039" h="13211" fill="none" extrusionOk="0">
                  <a:moveTo>
                    <a:pt x="7039" y="1"/>
                  </a:moveTo>
                  <a:cubicBezTo>
                    <a:pt x="4637" y="101"/>
                    <a:pt x="2802" y="635"/>
                    <a:pt x="1668" y="2903"/>
                  </a:cubicBezTo>
                  <a:cubicBezTo>
                    <a:pt x="0" y="6239"/>
                    <a:pt x="167" y="10708"/>
                    <a:pt x="2902" y="13210"/>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2573296" y="1834720"/>
              <a:ext cx="191558" cy="278212"/>
            </a:xfrm>
            <a:custGeom>
              <a:avLst/>
              <a:gdLst/>
              <a:ahLst/>
              <a:cxnLst/>
              <a:rect l="l" t="t" r="r" b="b"/>
              <a:pathLst>
                <a:path w="8774" h="12743" fill="none" extrusionOk="0">
                  <a:moveTo>
                    <a:pt x="1" y="12743"/>
                  </a:moveTo>
                  <a:cubicBezTo>
                    <a:pt x="4470" y="11875"/>
                    <a:pt x="8473" y="9407"/>
                    <a:pt x="8640" y="7139"/>
                  </a:cubicBezTo>
                  <a:cubicBezTo>
                    <a:pt x="8773" y="4870"/>
                    <a:pt x="6138" y="1968"/>
                    <a:pt x="2502"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p:nvPr/>
          </p:nvSpPr>
          <p:spPr>
            <a:xfrm>
              <a:off x="2457495" y="1724748"/>
              <a:ext cx="177717" cy="114359"/>
            </a:xfrm>
            <a:custGeom>
              <a:avLst/>
              <a:gdLst/>
              <a:ahLst/>
              <a:cxnLst/>
              <a:rect l="l" t="t" r="r" b="b"/>
              <a:pathLst>
                <a:path w="8140" h="5238" fill="none" extrusionOk="0">
                  <a:moveTo>
                    <a:pt x="8140" y="5237"/>
                  </a:moveTo>
                  <a:lnTo>
                    <a:pt x="7606" y="0"/>
                  </a:lnTo>
                  <a:lnTo>
                    <a:pt x="468" y="0"/>
                  </a:lnTo>
                  <a:lnTo>
                    <a:pt x="1" y="3036"/>
                  </a:lnTo>
                  <a:cubicBezTo>
                    <a:pt x="1" y="3036"/>
                    <a:pt x="1368" y="2969"/>
                    <a:pt x="4070" y="37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2381757" y="595188"/>
              <a:ext cx="315370" cy="1129570"/>
            </a:xfrm>
            <a:custGeom>
              <a:avLst/>
              <a:gdLst/>
              <a:ahLst/>
              <a:cxnLst/>
              <a:rect l="l" t="t" r="r" b="b"/>
              <a:pathLst>
                <a:path w="14445" h="51738" fill="none" extrusionOk="0">
                  <a:moveTo>
                    <a:pt x="5505" y="51737"/>
                  </a:moveTo>
                  <a:cubicBezTo>
                    <a:pt x="5505" y="51737"/>
                    <a:pt x="6038" y="48935"/>
                    <a:pt x="3036" y="43598"/>
                  </a:cubicBezTo>
                  <a:cubicBezTo>
                    <a:pt x="1" y="38228"/>
                    <a:pt x="3003" y="25585"/>
                    <a:pt x="5538" y="16479"/>
                  </a:cubicBezTo>
                  <a:cubicBezTo>
                    <a:pt x="8073" y="7372"/>
                    <a:pt x="10208" y="801"/>
                    <a:pt x="12309" y="401"/>
                  </a:cubicBezTo>
                  <a:cubicBezTo>
                    <a:pt x="14444" y="0"/>
                    <a:pt x="10541" y="23550"/>
                    <a:pt x="10308" y="33758"/>
                  </a:cubicBezTo>
                  <a:cubicBezTo>
                    <a:pt x="10074" y="43965"/>
                    <a:pt x="9274" y="46534"/>
                    <a:pt x="9708" y="51704"/>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1719743" y="2087434"/>
              <a:ext cx="784376" cy="855004"/>
            </a:xfrm>
            <a:custGeom>
              <a:avLst/>
              <a:gdLst/>
              <a:ahLst/>
              <a:cxnLst/>
              <a:rect l="l" t="t" r="r" b="b"/>
              <a:pathLst>
                <a:path w="35927" h="39162" fill="none" extrusionOk="0">
                  <a:moveTo>
                    <a:pt x="35860" y="2902"/>
                  </a:moveTo>
                  <a:cubicBezTo>
                    <a:pt x="35860" y="2902"/>
                    <a:pt x="34426" y="0"/>
                    <a:pt x="32191" y="701"/>
                  </a:cubicBezTo>
                  <a:cubicBezTo>
                    <a:pt x="30323" y="3403"/>
                    <a:pt x="28088" y="6471"/>
                    <a:pt x="25219" y="8306"/>
                  </a:cubicBezTo>
                  <a:cubicBezTo>
                    <a:pt x="22217" y="10274"/>
                    <a:pt x="19048" y="11709"/>
                    <a:pt x="16479" y="14210"/>
                  </a:cubicBezTo>
                  <a:cubicBezTo>
                    <a:pt x="14044" y="16679"/>
                    <a:pt x="11943" y="19481"/>
                    <a:pt x="10242" y="22516"/>
                  </a:cubicBezTo>
                  <a:cubicBezTo>
                    <a:pt x="7206" y="27587"/>
                    <a:pt x="4738" y="32990"/>
                    <a:pt x="701" y="37427"/>
                  </a:cubicBezTo>
                  <a:cubicBezTo>
                    <a:pt x="368" y="37794"/>
                    <a:pt x="1" y="38328"/>
                    <a:pt x="268" y="38728"/>
                  </a:cubicBezTo>
                  <a:cubicBezTo>
                    <a:pt x="535" y="39162"/>
                    <a:pt x="1369" y="39061"/>
                    <a:pt x="1902" y="38795"/>
                  </a:cubicBezTo>
                  <a:cubicBezTo>
                    <a:pt x="5171" y="37160"/>
                    <a:pt x="7206" y="34125"/>
                    <a:pt x="9508" y="31523"/>
                  </a:cubicBezTo>
                  <a:cubicBezTo>
                    <a:pt x="11342" y="29455"/>
                    <a:pt x="13144" y="27420"/>
                    <a:pt x="14978" y="25352"/>
                  </a:cubicBezTo>
                  <a:cubicBezTo>
                    <a:pt x="19181" y="20648"/>
                    <a:pt x="23418" y="15945"/>
                    <a:pt x="27721" y="11275"/>
                  </a:cubicBezTo>
                  <a:cubicBezTo>
                    <a:pt x="29322" y="9540"/>
                    <a:pt x="30956" y="7772"/>
                    <a:pt x="32624" y="6071"/>
                  </a:cubicBezTo>
                  <a:cubicBezTo>
                    <a:pt x="32858" y="5838"/>
                    <a:pt x="35927" y="3069"/>
                    <a:pt x="35860" y="2902"/>
                  </a:cubicBezTo>
                  <a:close/>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2365732" y="2029883"/>
              <a:ext cx="29889" cy="99076"/>
            </a:xfrm>
            <a:custGeom>
              <a:avLst/>
              <a:gdLst/>
              <a:ahLst/>
              <a:cxnLst/>
              <a:rect l="l" t="t" r="r" b="b"/>
              <a:pathLst>
                <a:path w="1369" h="4538" fill="none" extrusionOk="0">
                  <a:moveTo>
                    <a:pt x="868" y="4538"/>
                  </a:moveTo>
                  <a:cubicBezTo>
                    <a:pt x="868" y="4538"/>
                    <a:pt x="67" y="3203"/>
                    <a:pt x="34" y="2569"/>
                  </a:cubicBezTo>
                  <a:cubicBezTo>
                    <a:pt x="1" y="1969"/>
                    <a:pt x="1368" y="1"/>
                    <a:pt x="1368" y="1"/>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p:nvPr/>
          </p:nvSpPr>
          <p:spPr>
            <a:xfrm>
              <a:off x="2487362" y="2029883"/>
              <a:ext cx="91063" cy="173350"/>
            </a:xfrm>
            <a:custGeom>
              <a:avLst/>
              <a:gdLst/>
              <a:ahLst/>
              <a:cxnLst/>
              <a:rect l="l" t="t" r="r" b="b"/>
              <a:pathLst>
                <a:path w="4171" h="7940" fill="none" extrusionOk="0">
                  <a:moveTo>
                    <a:pt x="0" y="7306"/>
                  </a:moveTo>
                  <a:cubicBezTo>
                    <a:pt x="0" y="7306"/>
                    <a:pt x="1368" y="7940"/>
                    <a:pt x="1902" y="7306"/>
                  </a:cubicBezTo>
                  <a:cubicBezTo>
                    <a:pt x="2402" y="6672"/>
                    <a:pt x="4170" y="3437"/>
                    <a:pt x="4170" y="3437"/>
                  </a:cubicBezTo>
                  <a:cubicBezTo>
                    <a:pt x="4170" y="3437"/>
                    <a:pt x="1802" y="401"/>
                    <a:pt x="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8"/>
            <p:cNvSpPr/>
            <p:nvPr/>
          </p:nvSpPr>
          <p:spPr>
            <a:xfrm>
              <a:off x="2646851" y="2043725"/>
              <a:ext cx="654014" cy="557886"/>
            </a:xfrm>
            <a:custGeom>
              <a:avLst/>
              <a:gdLst/>
              <a:ahLst/>
              <a:cxnLst/>
              <a:rect l="l" t="t" r="r" b="b"/>
              <a:pathLst>
                <a:path w="29956" h="25553" fill="none" extrusionOk="0">
                  <a:moveTo>
                    <a:pt x="1" y="2202"/>
                  </a:moveTo>
                  <a:cubicBezTo>
                    <a:pt x="5404" y="6939"/>
                    <a:pt x="26953" y="25552"/>
                    <a:pt x="28354" y="25552"/>
                  </a:cubicBezTo>
                  <a:cubicBezTo>
                    <a:pt x="29955" y="25552"/>
                    <a:pt x="27687" y="22917"/>
                    <a:pt x="26520" y="21583"/>
                  </a:cubicBezTo>
                  <a:cubicBezTo>
                    <a:pt x="25352" y="20215"/>
                    <a:pt x="14244" y="11209"/>
                    <a:pt x="11175" y="6205"/>
                  </a:cubicBezTo>
                  <a:cubicBezTo>
                    <a:pt x="9407" y="3403"/>
                    <a:pt x="6839" y="1235"/>
                    <a:pt x="377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8"/>
            <p:cNvSpPr/>
            <p:nvPr/>
          </p:nvSpPr>
          <p:spPr>
            <a:xfrm>
              <a:off x="1770723" y="1809962"/>
              <a:ext cx="605219" cy="302970"/>
            </a:xfrm>
            <a:custGeom>
              <a:avLst/>
              <a:gdLst/>
              <a:ahLst/>
              <a:cxnLst/>
              <a:rect l="l" t="t" r="r" b="b"/>
              <a:pathLst>
                <a:path w="27721" h="13877" fill="none" extrusionOk="0">
                  <a:moveTo>
                    <a:pt x="27721" y="13877"/>
                  </a:moveTo>
                  <a:lnTo>
                    <a:pt x="21783" y="13543"/>
                  </a:lnTo>
                  <a:lnTo>
                    <a:pt x="18614" y="13343"/>
                  </a:lnTo>
                  <a:lnTo>
                    <a:pt x="11142" y="12909"/>
                  </a:lnTo>
                  <a:lnTo>
                    <a:pt x="8007" y="12743"/>
                  </a:lnTo>
                  <a:lnTo>
                    <a:pt x="1168" y="12309"/>
                  </a:lnTo>
                  <a:cubicBezTo>
                    <a:pt x="1168" y="12309"/>
                    <a:pt x="1" y="6071"/>
                    <a:pt x="2636" y="4403"/>
                  </a:cubicBezTo>
                  <a:cubicBezTo>
                    <a:pt x="4404" y="3269"/>
                    <a:pt x="9808" y="1735"/>
                    <a:pt x="13911" y="801"/>
                  </a:cubicBezTo>
                  <a:cubicBezTo>
                    <a:pt x="15379" y="434"/>
                    <a:pt x="16880" y="167"/>
                    <a:pt x="18414" y="33"/>
                  </a:cubicBezTo>
                  <a:cubicBezTo>
                    <a:pt x="19315" y="0"/>
                    <a:pt x="20249" y="67"/>
                    <a:pt x="21183" y="133"/>
                  </a:cubicBezTo>
                  <a:cubicBezTo>
                    <a:pt x="22517" y="267"/>
                    <a:pt x="23918" y="434"/>
                    <a:pt x="25052" y="567"/>
                  </a:cubicBezTo>
                  <a:cubicBezTo>
                    <a:pt x="25586" y="634"/>
                    <a:pt x="26487" y="667"/>
                    <a:pt x="26853" y="701"/>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p:nvPr/>
          </p:nvSpPr>
          <p:spPr>
            <a:xfrm>
              <a:off x="2190218" y="2110009"/>
              <a:ext cx="8755" cy="205378"/>
            </a:xfrm>
            <a:custGeom>
              <a:avLst/>
              <a:gdLst/>
              <a:ahLst/>
              <a:cxnLst/>
              <a:rect l="l" t="t" r="r" b="b"/>
              <a:pathLst>
                <a:path w="401" h="9407" fill="none" extrusionOk="0">
                  <a:moveTo>
                    <a:pt x="1" y="9407"/>
                  </a:moveTo>
                  <a:lnTo>
                    <a:pt x="401" y="0"/>
                  </a:ln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p:nvPr/>
          </p:nvSpPr>
          <p:spPr>
            <a:xfrm>
              <a:off x="2098455" y="2284780"/>
              <a:ext cx="312445" cy="2200869"/>
            </a:xfrm>
            <a:custGeom>
              <a:avLst/>
              <a:gdLst/>
              <a:ahLst/>
              <a:cxnLst/>
              <a:rect l="l" t="t" r="r" b="b"/>
              <a:pathLst>
                <a:path w="14311" h="100807" fill="none" extrusionOk="0">
                  <a:moveTo>
                    <a:pt x="12443" y="1"/>
                  </a:moveTo>
                  <a:cubicBezTo>
                    <a:pt x="12776" y="28154"/>
                    <a:pt x="14311" y="100806"/>
                    <a:pt x="14311" y="100806"/>
                  </a:cubicBezTo>
                  <a:lnTo>
                    <a:pt x="1" y="100806"/>
                  </a:lnTo>
                  <a:lnTo>
                    <a:pt x="3570" y="9875"/>
                  </a:ln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8"/>
            <p:cNvSpPr/>
            <p:nvPr/>
          </p:nvSpPr>
          <p:spPr>
            <a:xfrm>
              <a:off x="1944796" y="1811228"/>
              <a:ext cx="288407" cy="280591"/>
            </a:xfrm>
            <a:custGeom>
              <a:avLst/>
              <a:gdLst/>
              <a:ahLst/>
              <a:cxnLst/>
              <a:rect l="l" t="t" r="r" b="b"/>
              <a:pathLst>
                <a:path w="13210" h="12852" extrusionOk="0">
                  <a:moveTo>
                    <a:pt x="10937" y="0"/>
                  </a:moveTo>
                  <a:cubicBezTo>
                    <a:pt x="10772" y="0"/>
                    <a:pt x="10607" y="3"/>
                    <a:pt x="10441" y="9"/>
                  </a:cubicBezTo>
                  <a:cubicBezTo>
                    <a:pt x="8907" y="142"/>
                    <a:pt x="7406" y="376"/>
                    <a:pt x="5938" y="776"/>
                  </a:cubicBezTo>
                  <a:cubicBezTo>
                    <a:pt x="3936" y="1577"/>
                    <a:pt x="1868" y="2577"/>
                    <a:pt x="1034" y="3578"/>
                  </a:cubicBezTo>
                  <a:cubicBezTo>
                    <a:pt x="34" y="5279"/>
                    <a:pt x="0" y="10116"/>
                    <a:pt x="34" y="12685"/>
                  </a:cubicBezTo>
                  <a:lnTo>
                    <a:pt x="3169" y="12851"/>
                  </a:lnTo>
                  <a:cubicBezTo>
                    <a:pt x="3103" y="10783"/>
                    <a:pt x="3069" y="5813"/>
                    <a:pt x="4070" y="4112"/>
                  </a:cubicBezTo>
                  <a:cubicBezTo>
                    <a:pt x="4804" y="2878"/>
                    <a:pt x="11509" y="676"/>
                    <a:pt x="13210" y="142"/>
                  </a:cubicBezTo>
                  <a:cubicBezTo>
                    <a:pt x="12469" y="60"/>
                    <a:pt x="11705" y="0"/>
                    <a:pt x="109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8"/>
            <p:cNvSpPr/>
            <p:nvPr/>
          </p:nvSpPr>
          <p:spPr>
            <a:xfrm>
              <a:off x="2177119" y="1823061"/>
              <a:ext cx="179900" cy="282600"/>
            </a:xfrm>
            <a:custGeom>
              <a:avLst/>
              <a:gdLst/>
              <a:ahLst/>
              <a:cxnLst/>
              <a:rect l="l" t="t" r="r" b="b"/>
              <a:pathLst>
                <a:path w="8240" h="12944" extrusionOk="0">
                  <a:moveTo>
                    <a:pt x="6472" y="0"/>
                  </a:moveTo>
                  <a:cubicBezTo>
                    <a:pt x="6472" y="0"/>
                    <a:pt x="801" y="1902"/>
                    <a:pt x="401" y="3670"/>
                  </a:cubicBezTo>
                  <a:cubicBezTo>
                    <a:pt x="67" y="5071"/>
                    <a:pt x="0" y="10475"/>
                    <a:pt x="0" y="12743"/>
                  </a:cubicBezTo>
                  <a:lnTo>
                    <a:pt x="3169" y="12943"/>
                  </a:lnTo>
                  <a:cubicBezTo>
                    <a:pt x="3102" y="11142"/>
                    <a:pt x="2902" y="5671"/>
                    <a:pt x="3536" y="4037"/>
                  </a:cubicBezTo>
                  <a:cubicBezTo>
                    <a:pt x="4237" y="2102"/>
                    <a:pt x="8239" y="267"/>
                    <a:pt x="8239" y="267"/>
                  </a:cubicBezTo>
                  <a:lnTo>
                    <a:pt x="7839" y="201"/>
                  </a:lnTo>
                  <a:lnTo>
                    <a:pt x="6472" y="0"/>
                  </a:lnTo>
                  <a:close/>
                </a:path>
              </a:pathLst>
            </a:custGeom>
            <a:solidFill>
              <a:srgbClr val="DE4C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8"/>
            <p:cNvSpPr/>
            <p:nvPr/>
          </p:nvSpPr>
          <p:spPr>
            <a:xfrm>
              <a:off x="2255040" y="2746521"/>
              <a:ext cx="127458" cy="316091"/>
            </a:xfrm>
            <a:custGeom>
              <a:avLst/>
              <a:gdLst/>
              <a:ahLst/>
              <a:cxnLst/>
              <a:rect l="l" t="t" r="r" b="b"/>
              <a:pathLst>
                <a:path w="5838" h="14478" fill="none" extrusionOk="0">
                  <a:moveTo>
                    <a:pt x="5604" y="0"/>
                  </a:moveTo>
                  <a:cubicBezTo>
                    <a:pt x="3736" y="401"/>
                    <a:pt x="1868" y="668"/>
                    <a:pt x="0" y="768"/>
                  </a:cubicBezTo>
                  <a:lnTo>
                    <a:pt x="0" y="14244"/>
                  </a:lnTo>
                  <a:cubicBezTo>
                    <a:pt x="1935" y="14477"/>
                    <a:pt x="3937" y="14377"/>
                    <a:pt x="5838" y="13910"/>
                  </a:cubicBezTo>
                </a:path>
              </a:pathLst>
            </a:custGeom>
            <a:solidFill>
              <a:schemeClr val="dk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8"/>
            <p:cNvSpPr/>
            <p:nvPr/>
          </p:nvSpPr>
          <p:spPr>
            <a:xfrm>
              <a:off x="1920037" y="3985901"/>
              <a:ext cx="1347305" cy="562405"/>
            </a:xfrm>
            <a:custGeom>
              <a:avLst/>
              <a:gdLst/>
              <a:ahLst/>
              <a:cxnLst/>
              <a:rect l="l" t="t" r="r" b="b"/>
              <a:pathLst>
                <a:path w="61711" h="25760" extrusionOk="0">
                  <a:moveTo>
                    <a:pt x="30156" y="0"/>
                  </a:moveTo>
                  <a:cubicBezTo>
                    <a:pt x="23661" y="0"/>
                    <a:pt x="21294" y="16519"/>
                    <a:pt x="16645" y="16519"/>
                  </a:cubicBezTo>
                  <a:cubicBezTo>
                    <a:pt x="13347" y="16519"/>
                    <a:pt x="11957" y="14999"/>
                    <a:pt x="9830" y="14999"/>
                  </a:cubicBezTo>
                  <a:cubicBezTo>
                    <a:pt x="8902" y="14999"/>
                    <a:pt x="7833" y="15288"/>
                    <a:pt x="6405" y="16119"/>
                  </a:cubicBezTo>
                  <a:cubicBezTo>
                    <a:pt x="2702" y="18287"/>
                    <a:pt x="701" y="23591"/>
                    <a:pt x="0" y="25759"/>
                  </a:cubicBezTo>
                  <a:lnTo>
                    <a:pt x="61277" y="25759"/>
                  </a:lnTo>
                  <a:cubicBezTo>
                    <a:pt x="61577" y="23558"/>
                    <a:pt x="61711" y="19521"/>
                    <a:pt x="59509" y="17320"/>
                  </a:cubicBezTo>
                  <a:cubicBezTo>
                    <a:pt x="58759" y="16569"/>
                    <a:pt x="57922" y="16283"/>
                    <a:pt x="57066" y="16283"/>
                  </a:cubicBezTo>
                  <a:cubicBezTo>
                    <a:pt x="54310" y="16283"/>
                    <a:pt x="51360" y="19255"/>
                    <a:pt x="50470" y="19255"/>
                  </a:cubicBezTo>
                  <a:cubicBezTo>
                    <a:pt x="49269" y="19255"/>
                    <a:pt x="48868" y="16119"/>
                    <a:pt x="45333" y="13384"/>
                  </a:cubicBezTo>
                  <a:cubicBezTo>
                    <a:pt x="44305" y="12579"/>
                    <a:pt x="43210" y="12307"/>
                    <a:pt x="42115" y="12307"/>
                  </a:cubicBezTo>
                  <a:cubicBezTo>
                    <a:pt x="39829" y="12307"/>
                    <a:pt x="37547" y="13495"/>
                    <a:pt x="35899" y="13495"/>
                  </a:cubicBezTo>
                  <a:cubicBezTo>
                    <a:pt x="35622" y="13495"/>
                    <a:pt x="35363" y="13462"/>
                    <a:pt x="35125" y="13384"/>
                  </a:cubicBezTo>
                  <a:cubicBezTo>
                    <a:pt x="32757" y="12583"/>
                    <a:pt x="37093" y="408"/>
                    <a:pt x="30389" y="7"/>
                  </a:cubicBezTo>
                  <a:cubicBezTo>
                    <a:pt x="30311" y="3"/>
                    <a:pt x="30233" y="0"/>
                    <a:pt x="30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a:off x="2112297" y="4401181"/>
              <a:ext cx="87417" cy="141300"/>
            </a:xfrm>
            <a:custGeom>
              <a:avLst/>
              <a:gdLst/>
              <a:ahLst/>
              <a:cxnLst/>
              <a:rect l="l" t="t" r="r" b="b"/>
              <a:pathLst>
                <a:path w="4004" h="6472" fill="none" extrusionOk="0">
                  <a:moveTo>
                    <a:pt x="4003" y="6471"/>
                  </a:moveTo>
                  <a:lnTo>
                    <a:pt x="0" y="0"/>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a:off x="2535416" y="4104758"/>
              <a:ext cx="45914" cy="434074"/>
            </a:xfrm>
            <a:custGeom>
              <a:avLst/>
              <a:gdLst/>
              <a:ahLst/>
              <a:cxnLst/>
              <a:rect l="l" t="t" r="r" b="b"/>
              <a:pathLst>
                <a:path w="2103" h="19882" fill="none" extrusionOk="0">
                  <a:moveTo>
                    <a:pt x="1" y="19882"/>
                  </a:moveTo>
                  <a:lnTo>
                    <a:pt x="2102" y="1"/>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8"/>
            <p:cNvSpPr/>
            <p:nvPr/>
          </p:nvSpPr>
          <p:spPr>
            <a:xfrm>
              <a:off x="2801252" y="4377864"/>
              <a:ext cx="45171" cy="164617"/>
            </a:xfrm>
            <a:custGeom>
              <a:avLst/>
              <a:gdLst/>
              <a:ahLst/>
              <a:cxnLst/>
              <a:rect l="l" t="t" r="r" b="b"/>
              <a:pathLst>
                <a:path w="2069" h="7540" fill="none" extrusionOk="0">
                  <a:moveTo>
                    <a:pt x="0" y="7539"/>
                  </a:moveTo>
                  <a:lnTo>
                    <a:pt x="2068" y="1"/>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p:nvPr/>
          </p:nvSpPr>
          <p:spPr>
            <a:xfrm>
              <a:off x="3128242" y="4435393"/>
              <a:ext cx="44451" cy="107088"/>
            </a:xfrm>
            <a:custGeom>
              <a:avLst/>
              <a:gdLst/>
              <a:ahLst/>
              <a:cxnLst/>
              <a:rect l="l" t="t" r="r" b="b"/>
              <a:pathLst>
                <a:path w="2036" h="4905" fill="none" extrusionOk="0">
                  <a:moveTo>
                    <a:pt x="1" y="4904"/>
                  </a:moveTo>
                  <a:lnTo>
                    <a:pt x="2035" y="1"/>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8"/>
            <p:cNvSpPr/>
            <p:nvPr/>
          </p:nvSpPr>
          <p:spPr>
            <a:xfrm>
              <a:off x="2059134" y="4404806"/>
              <a:ext cx="153679" cy="80868"/>
            </a:xfrm>
            <a:custGeom>
              <a:avLst/>
              <a:gdLst/>
              <a:ahLst/>
              <a:cxnLst/>
              <a:rect l="l" t="t" r="r" b="b"/>
              <a:pathLst>
                <a:path w="7039" h="3704" fill="none" extrusionOk="0">
                  <a:moveTo>
                    <a:pt x="7039" y="1"/>
                  </a:moveTo>
                  <a:lnTo>
                    <a:pt x="4904" y="3703"/>
                  </a:lnTo>
                  <a:lnTo>
                    <a:pt x="0" y="1769"/>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a:off x="2512121" y="4139712"/>
              <a:ext cx="126738" cy="96150"/>
            </a:xfrm>
            <a:custGeom>
              <a:avLst/>
              <a:gdLst/>
              <a:ahLst/>
              <a:cxnLst/>
              <a:rect l="l" t="t" r="r" b="b"/>
              <a:pathLst>
                <a:path w="5805" h="4404" fill="none" extrusionOk="0">
                  <a:moveTo>
                    <a:pt x="1" y="1"/>
                  </a:moveTo>
                  <a:lnTo>
                    <a:pt x="2469" y="4404"/>
                  </a:lnTo>
                  <a:lnTo>
                    <a:pt x="5805" y="334"/>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2481533" y="4293393"/>
              <a:ext cx="138396" cy="84492"/>
            </a:xfrm>
            <a:custGeom>
              <a:avLst/>
              <a:gdLst/>
              <a:ahLst/>
              <a:cxnLst/>
              <a:rect l="l" t="t" r="r" b="b"/>
              <a:pathLst>
                <a:path w="6339" h="3870" fill="none" extrusionOk="0">
                  <a:moveTo>
                    <a:pt x="1" y="0"/>
                  </a:moveTo>
                  <a:lnTo>
                    <a:pt x="3169" y="3870"/>
                  </a:lnTo>
                  <a:lnTo>
                    <a:pt x="6338" y="1401"/>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p:nvPr/>
          </p:nvSpPr>
          <p:spPr>
            <a:xfrm>
              <a:off x="2826731" y="4396793"/>
              <a:ext cx="92526" cy="53926"/>
            </a:xfrm>
            <a:custGeom>
              <a:avLst/>
              <a:gdLst/>
              <a:ahLst/>
              <a:cxnLst/>
              <a:rect l="l" t="t" r="r" b="b"/>
              <a:pathLst>
                <a:path w="4238" h="2470" fill="none" extrusionOk="0">
                  <a:moveTo>
                    <a:pt x="1" y="2469"/>
                  </a:moveTo>
                  <a:lnTo>
                    <a:pt x="4237" y="1"/>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p:nvPr/>
          </p:nvSpPr>
          <p:spPr>
            <a:xfrm>
              <a:off x="2773568" y="4362581"/>
              <a:ext cx="45914" cy="118725"/>
            </a:xfrm>
            <a:custGeom>
              <a:avLst/>
              <a:gdLst/>
              <a:ahLst/>
              <a:cxnLst/>
              <a:rect l="l" t="t" r="r" b="b"/>
              <a:pathLst>
                <a:path w="2103" h="5438" fill="none" extrusionOk="0">
                  <a:moveTo>
                    <a:pt x="2102" y="5437"/>
                  </a:moveTo>
                  <a:lnTo>
                    <a:pt x="1" y="0"/>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8"/>
            <p:cNvSpPr/>
            <p:nvPr/>
          </p:nvSpPr>
          <p:spPr>
            <a:xfrm>
              <a:off x="3126779" y="4415744"/>
              <a:ext cx="22618" cy="77222"/>
            </a:xfrm>
            <a:custGeom>
              <a:avLst/>
              <a:gdLst/>
              <a:ahLst/>
              <a:cxnLst/>
              <a:rect l="l" t="t" r="r" b="b"/>
              <a:pathLst>
                <a:path w="1036" h="3537" fill="none" extrusionOk="0">
                  <a:moveTo>
                    <a:pt x="1035" y="3536"/>
                  </a:moveTo>
                  <a:lnTo>
                    <a:pt x="1" y="0"/>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8"/>
            <p:cNvSpPr/>
            <p:nvPr/>
          </p:nvSpPr>
          <p:spPr>
            <a:xfrm>
              <a:off x="3142084" y="4481286"/>
              <a:ext cx="64843" cy="26963"/>
            </a:xfrm>
            <a:custGeom>
              <a:avLst/>
              <a:gdLst/>
              <a:ahLst/>
              <a:cxnLst/>
              <a:rect l="l" t="t" r="r" b="b"/>
              <a:pathLst>
                <a:path w="2970" h="1235" fill="none" extrusionOk="0">
                  <a:moveTo>
                    <a:pt x="0" y="1235"/>
                  </a:moveTo>
                  <a:lnTo>
                    <a:pt x="2969" y="0"/>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8"/>
            <p:cNvSpPr/>
            <p:nvPr/>
          </p:nvSpPr>
          <p:spPr>
            <a:xfrm>
              <a:off x="3082371" y="1196003"/>
              <a:ext cx="1551221" cy="497432"/>
            </a:xfrm>
            <a:custGeom>
              <a:avLst/>
              <a:gdLst/>
              <a:ahLst/>
              <a:cxnLst/>
              <a:rect l="l" t="t" r="r" b="b"/>
              <a:pathLst>
                <a:path w="71051" h="22784" fill="none" extrusionOk="0">
                  <a:moveTo>
                    <a:pt x="53038" y="22784"/>
                  </a:moveTo>
                  <a:lnTo>
                    <a:pt x="70217" y="22784"/>
                  </a:lnTo>
                  <a:cubicBezTo>
                    <a:pt x="70217" y="22784"/>
                    <a:pt x="71051" y="20249"/>
                    <a:pt x="68015" y="18581"/>
                  </a:cubicBezTo>
                  <a:cubicBezTo>
                    <a:pt x="64980" y="16913"/>
                    <a:pt x="63579" y="18281"/>
                    <a:pt x="62478" y="16913"/>
                  </a:cubicBezTo>
                  <a:cubicBezTo>
                    <a:pt x="61344" y="15512"/>
                    <a:pt x="65514" y="11909"/>
                    <a:pt x="57208" y="8307"/>
                  </a:cubicBezTo>
                  <a:cubicBezTo>
                    <a:pt x="57208" y="8307"/>
                    <a:pt x="56641" y="501"/>
                    <a:pt x="45266" y="268"/>
                  </a:cubicBezTo>
                  <a:cubicBezTo>
                    <a:pt x="33891" y="1"/>
                    <a:pt x="36927" y="8040"/>
                    <a:pt x="33891" y="10008"/>
                  </a:cubicBezTo>
                  <a:cubicBezTo>
                    <a:pt x="30856" y="11943"/>
                    <a:pt x="29988" y="8874"/>
                    <a:pt x="26953" y="10842"/>
                  </a:cubicBezTo>
                  <a:cubicBezTo>
                    <a:pt x="23884" y="12777"/>
                    <a:pt x="25285" y="16680"/>
                    <a:pt x="22783" y="17213"/>
                  </a:cubicBezTo>
                  <a:cubicBezTo>
                    <a:pt x="20281" y="17747"/>
                    <a:pt x="16946" y="14711"/>
                    <a:pt x="13877" y="16680"/>
                  </a:cubicBezTo>
                  <a:cubicBezTo>
                    <a:pt x="10841" y="18614"/>
                    <a:pt x="10841" y="20282"/>
                    <a:pt x="9440" y="20282"/>
                  </a:cubicBezTo>
                  <a:cubicBezTo>
                    <a:pt x="8039" y="20282"/>
                    <a:pt x="5271" y="19148"/>
                    <a:pt x="3603" y="20282"/>
                  </a:cubicBezTo>
                  <a:cubicBezTo>
                    <a:pt x="1935" y="21383"/>
                    <a:pt x="0" y="22784"/>
                    <a:pt x="0" y="22784"/>
                  </a:cubicBezTo>
                  <a:lnTo>
                    <a:pt x="49502" y="22784"/>
                  </a:lnTo>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8"/>
            <p:cNvSpPr/>
            <p:nvPr/>
          </p:nvSpPr>
          <p:spPr>
            <a:xfrm>
              <a:off x="888067" y="2500357"/>
              <a:ext cx="869567" cy="278954"/>
            </a:xfrm>
            <a:custGeom>
              <a:avLst/>
              <a:gdLst/>
              <a:ahLst/>
              <a:cxnLst/>
              <a:rect l="l" t="t" r="r" b="b"/>
              <a:pathLst>
                <a:path w="39829" h="12777" fill="none" extrusionOk="0">
                  <a:moveTo>
                    <a:pt x="467" y="12777"/>
                  </a:moveTo>
                  <a:lnTo>
                    <a:pt x="39829" y="12777"/>
                  </a:lnTo>
                  <a:cubicBezTo>
                    <a:pt x="39829" y="12777"/>
                    <a:pt x="38761" y="11976"/>
                    <a:pt x="37794" y="11376"/>
                  </a:cubicBezTo>
                  <a:cubicBezTo>
                    <a:pt x="36860" y="10742"/>
                    <a:pt x="35292" y="11376"/>
                    <a:pt x="34525" y="11376"/>
                  </a:cubicBezTo>
                  <a:cubicBezTo>
                    <a:pt x="33758" y="11376"/>
                    <a:pt x="33724" y="10408"/>
                    <a:pt x="32023" y="9341"/>
                  </a:cubicBezTo>
                  <a:cubicBezTo>
                    <a:pt x="30288" y="8240"/>
                    <a:pt x="28454" y="9941"/>
                    <a:pt x="27053" y="9641"/>
                  </a:cubicBezTo>
                  <a:cubicBezTo>
                    <a:pt x="25652" y="9341"/>
                    <a:pt x="26419" y="7139"/>
                    <a:pt x="24718" y="6072"/>
                  </a:cubicBezTo>
                  <a:cubicBezTo>
                    <a:pt x="23017" y="5004"/>
                    <a:pt x="22550" y="6706"/>
                    <a:pt x="20815" y="5605"/>
                  </a:cubicBezTo>
                  <a:cubicBezTo>
                    <a:pt x="19114" y="4504"/>
                    <a:pt x="20815" y="1"/>
                    <a:pt x="14444" y="134"/>
                  </a:cubicBezTo>
                  <a:cubicBezTo>
                    <a:pt x="8073" y="301"/>
                    <a:pt x="7772" y="4671"/>
                    <a:pt x="7772" y="4671"/>
                  </a:cubicBezTo>
                  <a:cubicBezTo>
                    <a:pt x="3102" y="6672"/>
                    <a:pt x="5437" y="8707"/>
                    <a:pt x="4804" y="9474"/>
                  </a:cubicBezTo>
                  <a:cubicBezTo>
                    <a:pt x="4203" y="10241"/>
                    <a:pt x="3403" y="9474"/>
                    <a:pt x="1701" y="10408"/>
                  </a:cubicBezTo>
                  <a:cubicBezTo>
                    <a:pt x="0" y="11342"/>
                    <a:pt x="467" y="12777"/>
                    <a:pt x="467" y="12777"/>
                  </a:cubicBezTo>
                  <a:close/>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3754559" y="2177014"/>
              <a:ext cx="812060" cy="128179"/>
            </a:xfrm>
            <a:custGeom>
              <a:avLst/>
              <a:gdLst/>
              <a:ahLst/>
              <a:cxnLst/>
              <a:rect l="l" t="t" r="r" b="b"/>
              <a:pathLst>
                <a:path w="37195" h="5871" fill="none" extrusionOk="0">
                  <a:moveTo>
                    <a:pt x="1" y="67"/>
                  </a:moveTo>
                  <a:cubicBezTo>
                    <a:pt x="3437" y="0"/>
                    <a:pt x="6839" y="434"/>
                    <a:pt x="10175" y="1301"/>
                  </a:cubicBezTo>
                  <a:cubicBezTo>
                    <a:pt x="14811" y="2535"/>
                    <a:pt x="19281" y="4570"/>
                    <a:pt x="24051" y="5204"/>
                  </a:cubicBezTo>
                  <a:cubicBezTo>
                    <a:pt x="28821" y="5871"/>
                    <a:pt x="34259" y="4804"/>
                    <a:pt x="37194" y="96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8"/>
            <p:cNvSpPr/>
            <p:nvPr/>
          </p:nvSpPr>
          <p:spPr>
            <a:xfrm>
              <a:off x="3361285" y="2184284"/>
              <a:ext cx="319016" cy="133309"/>
            </a:xfrm>
            <a:custGeom>
              <a:avLst/>
              <a:gdLst/>
              <a:ahLst/>
              <a:cxnLst/>
              <a:rect l="l" t="t" r="r" b="b"/>
              <a:pathLst>
                <a:path w="14612" h="6106" fill="none" extrusionOk="0">
                  <a:moveTo>
                    <a:pt x="1" y="6105"/>
                  </a:moveTo>
                  <a:cubicBezTo>
                    <a:pt x="4104" y="2603"/>
                    <a:pt x="9241" y="634"/>
                    <a:pt x="14611"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8"/>
            <p:cNvSpPr/>
            <p:nvPr/>
          </p:nvSpPr>
          <p:spPr>
            <a:xfrm>
              <a:off x="3361285" y="2282597"/>
              <a:ext cx="977376" cy="167543"/>
            </a:xfrm>
            <a:custGeom>
              <a:avLst/>
              <a:gdLst/>
              <a:ahLst/>
              <a:cxnLst/>
              <a:rect l="l" t="t" r="r" b="b"/>
              <a:pathLst>
                <a:path w="44767" h="7674" fill="none" extrusionOk="0">
                  <a:moveTo>
                    <a:pt x="1" y="7673"/>
                  </a:moveTo>
                  <a:cubicBezTo>
                    <a:pt x="7573" y="1235"/>
                    <a:pt x="18581" y="1"/>
                    <a:pt x="28188" y="2536"/>
                  </a:cubicBezTo>
                  <a:cubicBezTo>
                    <a:pt x="32824" y="3770"/>
                    <a:pt x="37294" y="5772"/>
                    <a:pt x="42064" y="6439"/>
                  </a:cubicBezTo>
                  <a:cubicBezTo>
                    <a:pt x="42965" y="6572"/>
                    <a:pt x="43866" y="6606"/>
                    <a:pt x="44766" y="660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4142746" y="2463219"/>
              <a:ext cx="423878" cy="106346"/>
            </a:xfrm>
            <a:custGeom>
              <a:avLst/>
              <a:gdLst/>
              <a:ahLst/>
              <a:cxnLst/>
              <a:rect l="l" t="t" r="r" b="b"/>
              <a:pathLst>
                <a:path w="19415" h="4871" fill="none" extrusionOk="0">
                  <a:moveTo>
                    <a:pt x="0" y="2702"/>
                  </a:moveTo>
                  <a:cubicBezTo>
                    <a:pt x="2035" y="3403"/>
                    <a:pt x="4136" y="3903"/>
                    <a:pt x="6271" y="4237"/>
                  </a:cubicBezTo>
                  <a:cubicBezTo>
                    <a:pt x="11075" y="4871"/>
                    <a:pt x="16479" y="3837"/>
                    <a:pt x="19414"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a:off x="3833223" y="2445731"/>
              <a:ext cx="281858" cy="67768"/>
            </a:xfrm>
            <a:custGeom>
              <a:avLst/>
              <a:gdLst/>
              <a:ahLst/>
              <a:cxnLst/>
              <a:rect l="l" t="t" r="r" b="b"/>
              <a:pathLst>
                <a:path w="12910" h="3104" fill="none" extrusionOk="0">
                  <a:moveTo>
                    <a:pt x="0" y="1"/>
                  </a:moveTo>
                  <a:cubicBezTo>
                    <a:pt x="2235" y="168"/>
                    <a:pt x="4404" y="568"/>
                    <a:pt x="6572" y="1135"/>
                  </a:cubicBezTo>
                  <a:cubicBezTo>
                    <a:pt x="8707" y="1669"/>
                    <a:pt x="10808" y="2436"/>
                    <a:pt x="12910" y="3103"/>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a:off x="3361285" y="2445011"/>
              <a:ext cx="366349" cy="137676"/>
            </a:xfrm>
            <a:custGeom>
              <a:avLst/>
              <a:gdLst/>
              <a:ahLst/>
              <a:cxnLst/>
              <a:rect l="l" t="t" r="r" b="b"/>
              <a:pathLst>
                <a:path w="16780" h="6306" fill="none" extrusionOk="0">
                  <a:moveTo>
                    <a:pt x="1" y="6305"/>
                  </a:moveTo>
                  <a:cubicBezTo>
                    <a:pt x="4671" y="2336"/>
                    <a:pt x="10642" y="334"/>
                    <a:pt x="1678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p:nvPr/>
          </p:nvSpPr>
          <p:spPr>
            <a:xfrm>
              <a:off x="1440488" y="1112512"/>
              <a:ext cx="423880" cy="135979"/>
            </a:xfrm>
            <a:custGeom>
              <a:avLst/>
              <a:gdLst/>
              <a:ahLst/>
              <a:cxnLst/>
              <a:rect l="l" t="t" r="r" b="b"/>
              <a:pathLst>
                <a:path w="39829" h="12777" fill="none" extrusionOk="0">
                  <a:moveTo>
                    <a:pt x="467" y="12777"/>
                  </a:moveTo>
                  <a:lnTo>
                    <a:pt x="39829" y="12777"/>
                  </a:lnTo>
                  <a:cubicBezTo>
                    <a:pt x="39829" y="12777"/>
                    <a:pt x="38761" y="11976"/>
                    <a:pt x="37794" y="11376"/>
                  </a:cubicBezTo>
                  <a:cubicBezTo>
                    <a:pt x="36860" y="10742"/>
                    <a:pt x="35292" y="11376"/>
                    <a:pt x="34525" y="11376"/>
                  </a:cubicBezTo>
                  <a:cubicBezTo>
                    <a:pt x="33758" y="11376"/>
                    <a:pt x="33724" y="10408"/>
                    <a:pt x="32023" y="9341"/>
                  </a:cubicBezTo>
                  <a:cubicBezTo>
                    <a:pt x="30288" y="8240"/>
                    <a:pt x="28454" y="9941"/>
                    <a:pt x="27053" y="9641"/>
                  </a:cubicBezTo>
                  <a:cubicBezTo>
                    <a:pt x="25652" y="9341"/>
                    <a:pt x="26419" y="7139"/>
                    <a:pt x="24718" y="6072"/>
                  </a:cubicBezTo>
                  <a:cubicBezTo>
                    <a:pt x="23017" y="5004"/>
                    <a:pt x="22550" y="6706"/>
                    <a:pt x="20815" y="5605"/>
                  </a:cubicBezTo>
                  <a:cubicBezTo>
                    <a:pt x="19114" y="4504"/>
                    <a:pt x="20815" y="1"/>
                    <a:pt x="14444" y="134"/>
                  </a:cubicBezTo>
                  <a:cubicBezTo>
                    <a:pt x="8073" y="301"/>
                    <a:pt x="7772" y="4671"/>
                    <a:pt x="7772" y="4671"/>
                  </a:cubicBezTo>
                  <a:cubicBezTo>
                    <a:pt x="3102" y="6672"/>
                    <a:pt x="5437" y="8707"/>
                    <a:pt x="4804" y="9474"/>
                  </a:cubicBezTo>
                  <a:cubicBezTo>
                    <a:pt x="4203" y="10241"/>
                    <a:pt x="3403" y="9474"/>
                    <a:pt x="1701" y="10408"/>
                  </a:cubicBezTo>
                  <a:cubicBezTo>
                    <a:pt x="0" y="11342"/>
                    <a:pt x="467" y="12777"/>
                    <a:pt x="467" y="12777"/>
                  </a:cubicBezTo>
                  <a:close/>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8"/>
            <p:cNvSpPr/>
            <p:nvPr/>
          </p:nvSpPr>
          <p:spPr>
            <a:xfrm>
              <a:off x="3253165" y="3586277"/>
              <a:ext cx="416536" cy="133571"/>
            </a:xfrm>
            <a:custGeom>
              <a:avLst/>
              <a:gdLst/>
              <a:ahLst/>
              <a:cxnLst/>
              <a:rect l="l" t="t" r="r" b="b"/>
              <a:pathLst>
                <a:path w="71051" h="22784" fill="none" extrusionOk="0">
                  <a:moveTo>
                    <a:pt x="53038" y="22784"/>
                  </a:moveTo>
                  <a:lnTo>
                    <a:pt x="70217" y="22784"/>
                  </a:lnTo>
                  <a:cubicBezTo>
                    <a:pt x="70217" y="22784"/>
                    <a:pt x="71051" y="20249"/>
                    <a:pt x="68015" y="18581"/>
                  </a:cubicBezTo>
                  <a:cubicBezTo>
                    <a:pt x="64980" y="16913"/>
                    <a:pt x="63579" y="18281"/>
                    <a:pt x="62478" y="16913"/>
                  </a:cubicBezTo>
                  <a:cubicBezTo>
                    <a:pt x="61344" y="15512"/>
                    <a:pt x="65514" y="11909"/>
                    <a:pt x="57208" y="8307"/>
                  </a:cubicBezTo>
                  <a:cubicBezTo>
                    <a:pt x="57208" y="8307"/>
                    <a:pt x="56641" y="501"/>
                    <a:pt x="45266" y="268"/>
                  </a:cubicBezTo>
                  <a:cubicBezTo>
                    <a:pt x="33891" y="1"/>
                    <a:pt x="36927" y="8040"/>
                    <a:pt x="33891" y="10008"/>
                  </a:cubicBezTo>
                  <a:cubicBezTo>
                    <a:pt x="30856" y="11943"/>
                    <a:pt x="29988" y="8874"/>
                    <a:pt x="26953" y="10842"/>
                  </a:cubicBezTo>
                  <a:cubicBezTo>
                    <a:pt x="23884" y="12777"/>
                    <a:pt x="25285" y="16680"/>
                    <a:pt x="22783" y="17213"/>
                  </a:cubicBezTo>
                  <a:cubicBezTo>
                    <a:pt x="20281" y="17747"/>
                    <a:pt x="16946" y="14711"/>
                    <a:pt x="13877" y="16680"/>
                  </a:cubicBezTo>
                  <a:cubicBezTo>
                    <a:pt x="10841" y="18614"/>
                    <a:pt x="10841" y="20282"/>
                    <a:pt x="9440" y="20282"/>
                  </a:cubicBezTo>
                  <a:cubicBezTo>
                    <a:pt x="8039" y="20282"/>
                    <a:pt x="5271" y="19148"/>
                    <a:pt x="3603" y="20282"/>
                  </a:cubicBezTo>
                  <a:cubicBezTo>
                    <a:pt x="1935" y="21383"/>
                    <a:pt x="0" y="22784"/>
                    <a:pt x="0" y="22784"/>
                  </a:cubicBezTo>
                  <a:lnTo>
                    <a:pt x="49502" y="22784"/>
                  </a:lnTo>
                </a:path>
              </a:pathLst>
            </a:custGeom>
            <a:no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28"/>
            <p:cNvGrpSpPr/>
            <p:nvPr/>
          </p:nvGrpSpPr>
          <p:grpSpPr>
            <a:xfrm>
              <a:off x="668987" y="3829462"/>
              <a:ext cx="604501" cy="203419"/>
              <a:chOff x="538575" y="3826537"/>
              <a:chExt cx="604501" cy="203419"/>
            </a:xfrm>
          </p:grpSpPr>
          <p:sp>
            <p:nvSpPr>
              <p:cNvPr id="208" name="Google Shape;208;p28"/>
              <p:cNvSpPr/>
              <p:nvPr/>
            </p:nvSpPr>
            <p:spPr>
              <a:xfrm>
                <a:off x="735790" y="3826537"/>
                <a:ext cx="407285" cy="64273"/>
              </a:xfrm>
              <a:custGeom>
                <a:avLst/>
                <a:gdLst/>
                <a:ahLst/>
                <a:cxnLst/>
                <a:rect l="l" t="t" r="r" b="b"/>
                <a:pathLst>
                  <a:path w="37195" h="5871" fill="none" extrusionOk="0">
                    <a:moveTo>
                      <a:pt x="1" y="67"/>
                    </a:moveTo>
                    <a:cubicBezTo>
                      <a:pt x="3437" y="0"/>
                      <a:pt x="6839" y="434"/>
                      <a:pt x="10175" y="1301"/>
                    </a:cubicBezTo>
                    <a:cubicBezTo>
                      <a:pt x="14811" y="2535"/>
                      <a:pt x="19281" y="4570"/>
                      <a:pt x="24051" y="5204"/>
                    </a:cubicBezTo>
                    <a:cubicBezTo>
                      <a:pt x="28821" y="5871"/>
                      <a:pt x="34259" y="4804"/>
                      <a:pt x="37194" y="96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p:cNvSpPr/>
              <p:nvPr/>
            </p:nvSpPr>
            <p:spPr>
              <a:xfrm>
                <a:off x="538575" y="3830183"/>
                <a:ext cx="160001" cy="66845"/>
              </a:xfrm>
              <a:custGeom>
                <a:avLst/>
                <a:gdLst/>
                <a:ahLst/>
                <a:cxnLst/>
                <a:rect l="l" t="t" r="r" b="b"/>
                <a:pathLst>
                  <a:path w="14612" h="6106" fill="none" extrusionOk="0">
                    <a:moveTo>
                      <a:pt x="1" y="6105"/>
                    </a:moveTo>
                    <a:cubicBezTo>
                      <a:pt x="4104" y="2603"/>
                      <a:pt x="9241" y="634"/>
                      <a:pt x="14611"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a:off x="1053527" y="3903588"/>
                <a:ext cx="89505" cy="46757"/>
              </a:xfrm>
              <a:custGeom>
                <a:avLst/>
                <a:gdLst/>
                <a:ahLst/>
                <a:cxnLst/>
                <a:rect l="l" t="t" r="r" b="b"/>
                <a:pathLst>
                  <a:path w="8174" h="4271" fill="none" extrusionOk="0">
                    <a:moveTo>
                      <a:pt x="1" y="4270"/>
                    </a:moveTo>
                    <a:cubicBezTo>
                      <a:pt x="3203" y="3870"/>
                      <a:pt x="6238" y="2536"/>
                      <a:pt x="8173"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538575" y="3879481"/>
                <a:ext cx="490199" cy="84011"/>
              </a:xfrm>
              <a:custGeom>
                <a:avLst/>
                <a:gdLst/>
                <a:ahLst/>
                <a:cxnLst/>
                <a:rect l="l" t="t" r="r" b="b"/>
                <a:pathLst>
                  <a:path w="44767" h="7674" fill="none" extrusionOk="0">
                    <a:moveTo>
                      <a:pt x="1" y="7673"/>
                    </a:moveTo>
                    <a:cubicBezTo>
                      <a:pt x="7573" y="1235"/>
                      <a:pt x="18581" y="1"/>
                      <a:pt x="28188" y="2536"/>
                    </a:cubicBezTo>
                    <a:cubicBezTo>
                      <a:pt x="32824" y="3770"/>
                      <a:pt x="37294" y="5772"/>
                      <a:pt x="42064" y="6439"/>
                    </a:cubicBezTo>
                    <a:cubicBezTo>
                      <a:pt x="42965" y="6572"/>
                      <a:pt x="43866" y="6606"/>
                      <a:pt x="44766" y="660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930454" y="3970052"/>
                <a:ext cx="212594" cy="53325"/>
              </a:xfrm>
              <a:custGeom>
                <a:avLst/>
                <a:gdLst/>
                <a:ahLst/>
                <a:cxnLst/>
                <a:rect l="l" t="t" r="r" b="b"/>
                <a:pathLst>
                  <a:path w="19415" h="4871" fill="none" extrusionOk="0">
                    <a:moveTo>
                      <a:pt x="0" y="2702"/>
                    </a:moveTo>
                    <a:cubicBezTo>
                      <a:pt x="2035" y="3403"/>
                      <a:pt x="4136" y="3903"/>
                      <a:pt x="6271" y="4237"/>
                    </a:cubicBezTo>
                    <a:cubicBezTo>
                      <a:pt x="11075" y="4871"/>
                      <a:pt x="16479" y="3837"/>
                      <a:pt x="19414"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775238" y="3961283"/>
                <a:ext cx="141365" cy="33981"/>
              </a:xfrm>
              <a:custGeom>
                <a:avLst/>
                <a:gdLst/>
                <a:ahLst/>
                <a:cxnLst/>
                <a:rect l="l" t="t" r="r" b="b"/>
                <a:pathLst>
                  <a:path w="12910" h="3104" fill="none" extrusionOk="0">
                    <a:moveTo>
                      <a:pt x="0" y="1"/>
                    </a:moveTo>
                    <a:cubicBezTo>
                      <a:pt x="2235" y="168"/>
                      <a:pt x="4404" y="568"/>
                      <a:pt x="6572" y="1135"/>
                    </a:cubicBezTo>
                    <a:cubicBezTo>
                      <a:pt x="8707" y="1669"/>
                      <a:pt x="10808" y="2436"/>
                      <a:pt x="12910" y="3103"/>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538575" y="3960921"/>
                <a:ext cx="183741" cy="69035"/>
              </a:xfrm>
              <a:custGeom>
                <a:avLst/>
                <a:gdLst/>
                <a:ahLst/>
                <a:cxnLst/>
                <a:rect l="l" t="t" r="r" b="b"/>
                <a:pathLst>
                  <a:path w="16780" h="6306" fill="none" extrusionOk="0">
                    <a:moveTo>
                      <a:pt x="1" y="6305"/>
                    </a:moveTo>
                    <a:cubicBezTo>
                      <a:pt x="4671" y="2336"/>
                      <a:pt x="10642" y="334"/>
                      <a:pt x="1678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8"/>
            <p:cNvGrpSpPr/>
            <p:nvPr/>
          </p:nvGrpSpPr>
          <p:grpSpPr>
            <a:xfrm>
              <a:off x="3039405" y="723887"/>
              <a:ext cx="368504" cy="123984"/>
              <a:chOff x="538575" y="3826537"/>
              <a:chExt cx="604501" cy="203419"/>
            </a:xfrm>
          </p:grpSpPr>
          <p:sp>
            <p:nvSpPr>
              <p:cNvPr id="216" name="Google Shape;216;p28"/>
              <p:cNvSpPr/>
              <p:nvPr/>
            </p:nvSpPr>
            <p:spPr>
              <a:xfrm>
                <a:off x="735790" y="3826537"/>
                <a:ext cx="407285" cy="64273"/>
              </a:xfrm>
              <a:custGeom>
                <a:avLst/>
                <a:gdLst/>
                <a:ahLst/>
                <a:cxnLst/>
                <a:rect l="l" t="t" r="r" b="b"/>
                <a:pathLst>
                  <a:path w="37195" h="5871" fill="none" extrusionOk="0">
                    <a:moveTo>
                      <a:pt x="1" y="67"/>
                    </a:moveTo>
                    <a:cubicBezTo>
                      <a:pt x="3437" y="0"/>
                      <a:pt x="6839" y="434"/>
                      <a:pt x="10175" y="1301"/>
                    </a:cubicBezTo>
                    <a:cubicBezTo>
                      <a:pt x="14811" y="2535"/>
                      <a:pt x="19281" y="4570"/>
                      <a:pt x="24051" y="5204"/>
                    </a:cubicBezTo>
                    <a:cubicBezTo>
                      <a:pt x="28821" y="5871"/>
                      <a:pt x="34259" y="4804"/>
                      <a:pt x="37194" y="96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538575" y="3830183"/>
                <a:ext cx="160001" cy="66845"/>
              </a:xfrm>
              <a:custGeom>
                <a:avLst/>
                <a:gdLst/>
                <a:ahLst/>
                <a:cxnLst/>
                <a:rect l="l" t="t" r="r" b="b"/>
                <a:pathLst>
                  <a:path w="14612" h="6106" fill="none" extrusionOk="0">
                    <a:moveTo>
                      <a:pt x="1" y="6105"/>
                    </a:moveTo>
                    <a:cubicBezTo>
                      <a:pt x="4104" y="2603"/>
                      <a:pt x="9241" y="634"/>
                      <a:pt x="14611"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1053527" y="3903588"/>
                <a:ext cx="89505" cy="46757"/>
              </a:xfrm>
              <a:custGeom>
                <a:avLst/>
                <a:gdLst/>
                <a:ahLst/>
                <a:cxnLst/>
                <a:rect l="l" t="t" r="r" b="b"/>
                <a:pathLst>
                  <a:path w="8174" h="4271" fill="none" extrusionOk="0">
                    <a:moveTo>
                      <a:pt x="1" y="4270"/>
                    </a:moveTo>
                    <a:cubicBezTo>
                      <a:pt x="3203" y="3870"/>
                      <a:pt x="6238" y="2536"/>
                      <a:pt x="8173"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a:off x="538575" y="3879481"/>
                <a:ext cx="490199" cy="84011"/>
              </a:xfrm>
              <a:custGeom>
                <a:avLst/>
                <a:gdLst/>
                <a:ahLst/>
                <a:cxnLst/>
                <a:rect l="l" t="t" r="r" b="b"/>
                <a:pathLst>
                  <a:path w="44767" h="7674" fill="none" extrusionOk="0">
                    <a:moveTo>
                      <a:pt x="1" y="7673"/>
                    </a:moveTo>
                    <a:cubicBezTo>
                      <a:pt x="7573" y="1235"/>
                      <a:pt x="18581" y="1"/>
                      <a:pt x="28188" y="2536"/>
                    </a:cubicBezTo>
                    <a:cubicBezTo>
                      <a:pt x="32824" y="3770"/>
                      <a:pt x="37294" y="5772"/>
                      <a:pt x="42064" y="6439"/>
                    </a:cubicBezTo>
                    <a:cubicBezTo>
                      <a:pt x="42965" y="6572"/>
                      <a:pt x="43866" y="6606"/>
                      <a:pt x="44766" y="660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a:off x="930454" y="3970052"/>
                <a:ext cx="212594" cy="53325"/>
              </a:xfrm>
              <a:custGeom>
                <a:avLst/>
                <a:gdLst/>
                <a:ahLst/>
                <a:cxnLst/>
                <a:rect l="l" t="t" r="r" b="b"/>
                <a:pathLst>
                  <a:path w="19415" h="4871" fill="none" extrusionOk="0">
                    <a:moveTo>
                      <a:pt x="0" y="2702"/>
                    </a:moveTo>
                    <a:cubicBezTo>
                      <a:pt x="2035" y="3403"/>
                      <a:pt x="4136" y="3903"/>
                      <a:pt x="6271" y="4237"/>
                    </a:cubicBezTo>
                    <a:cubicBezTo>
                      <a:pt x="11075" y="4871"/>
                      <a:pt x="16479" y="3837"/>
                      <a:pt x="19414"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775238" y="3961283"/>
                <a:ext cx="141365" cy="33981"/>
              </a:xfrm>
              <a:custGeom>
                <a:avLst/>
                <a:gdLst/>
                <a:ahLst/>
                <a:cxnLst/>
                <a:rect l="l" t="t" r="r" b="b"/>
                <a:pathLst>
                  <a:path w="12910" h="3104" fill="none" extrusionOk="0">
                    <a:moveTo>
                      <a:pt x="0" y="1"/>
                    </a:moveTo>
                    <a:cubicBezTo>
                      <a:pt x="2235" y="168"/>
                      <a:pt x="4404" y="568"/>
                      <a:pt x="6572" y="1135"/>
                    </a:cubicBezTo>
                    <a:cubicBezTo>
                      <a:pt x="8707" y="1669"/>
                      <a:pt x="10808" y="2436"/>
                      <a:pt x="12910" y="3103"/>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a:off x="538575" y="3960921"/>
                <a:ext cx="183741" cy="69035"/>
              </a:xfrm>
              <a:custGeom>
                <a:avLst/>
                <a:gdLst/>
                <a:ahLst/>
                <a:cxnLst/>
                <a:rect l="l" t="t" r="r" b="b"/>
                <a:pathLst>
                  <a:path w="16780" h="6306" fill="none" extrusionOk="0">
                    <a:moveTo>
                      <a:pt x="1" y="6305"/>
                    </a:moveTo>
                    <a:cubicBezTo>
                      <a:pt x="4671" y="2336"/>
                      <a:pt x="10642" y="334"/>
                      <a:pt x="1678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7F196A-D2F6-D54F-9831-784CA9BB585B}"/>
              </a:ext>
            </a:extLst>
          </p:cNvPr>
          <p:cNvSpPr>
            <a:spLocks noGrp="1"/>
          </p:cNvSpPr>
          <p:nvPr>
            <p:ph type="title"/>
          </p:nvPr>
        </p:nvSpPr>
        <p:spPr/>
        <p:txBody>
          <a:bodyPr/>
          <a:lstStyle/>
          <a:p>
            <a:r>
              <a:rPr lang="de-CH"/>
              <a:t>Frage 1: Zusammenfassung der Empfehlungen</a:t>
            </a:r>
          </a:p>
        </p:txBody>
      </p:sp>
      <p:sp>
        <p:nvSpPr>
          <p:cNvPr id="3" name="Textfeld 2">
            <a:extLst>
              <a:ext uri="{FF2B5EF4-FFF2-40B4-BE49-F238E27FC236}">
                <a16:creationId xmlns:a16="http://schemas.microsoft.com/office/drawing/2014/main" id="{20E9B18E-381F-8280-9BBD-34D97451C6BE}"/>
              </a:ext>
            </a:extLst>
          </p:cNvPr>
          <p:cNvSpPr txBox="1"/>
          <p:nvPr/>
        </p:nvSpPr>
        <p:spPr>
          <a:xfrm>
            <a:off x="457200" y="1160584"/>
            <a:ext cx="8238600" cy="2031325"/>
          </a:xfrm>
          <a:prstGeom prst="rect">
            <a:avLst/>
          </a:prstGeom>
          <a:noFill/>
        </p:spPr>
        <p:txBody>
          <a:bodyPr wrap="square" rtlCol="0">
            <a:spAutoFit/>
          </a:bodyPr>
          <a:lstStyle/>
          <a:p>
            <a:r>
              <a:rPr lang="de-CH">
                <a:latin typeface="Roboto" panose="02000000000000000000" pitchFamily="2" charset="0"/>
                <a:ea typeface="Roboto" panose="02000000000000000000" pitchFamily="2" charset="0"/>
                <a:cs typeface="Roboto" panose="02000000000000000000" pitchFamily="2" charset="0"/>
              </a:rPr>
              <a:t>Aus den vorherigen Folien lassen sich die folgenden Empfehlungen ableiten, welche das Ziel haben die </a:t>
            </a:r>
            <a:r>
              <a:rPr lang="de-DE">
                <a:latin typeface="Roboto" panose="02000000000000000000" pitchFamily="2" charset="0"/>
                <a:ea typeface="Roboto" panose="02000000000000000000" pitchFamily="2" charset="0"/>
                <a:cs typeface="Roboto" panose="02000000000000000000" pitchFamily="2" charset="0"/>
              </a:rPr>
              <a:t>Versorgungssicherheit zu stärken und die Importabhängigkeit zu senken</a:t>
            </a:r>
            <a:r>
              <a:rPr lang="de-CH">
                <a:latin typeface="Roboto" panose="02000000000000000000" pitchFamily="2" charset="0"/>
                <a:ea typeface="Roboto" panose="02000000000000000000" pitchFamily="2" charset="0"/>
                <a:cs typeface="Roboto" panose="02000000000000000000" pitchFamily="2" charset="0"/>
              </a:rPr>
              <a:t>:</a:t>
            </a:r>
          </a:p>
          <a:p>
            <a:endParaRPr lang="de-CH">
              <a:latin typeface="Roboto" panose="02000000000000000000" pitchFamily="2" charset="0"/>
              <a:ea typeface="Roboto" panose="02000000000000000000" pitchFamily="2" charset="0"/>
              <a:cs typeface="Roboto" panose="02000000000000000000" pitchFamily="2" charset="0"/>
            </a:endParaRPr>
          </a:p>
          <a:p>
            <a:pPr marL="285750" indent="-285750">
              <a:buFont typeface="Arial" panose="020B0604020202020204" pitchFamily="34" charset="0"/>
              <a:buChar char="•"/>
            </a:pPr>
            <a:r>
              <a:rPr lang="de-DE" b="1">
                <a:latin typeface="Roboto" panose="02000000000000000000" pitchFamily="2" charset="0"/>
                <a:ea typeface="Roboto" panose="02000000000000000000" pitchFamily="2" charset="0"/>
                <a:cs typeface="Roboto" panose="02000000000000000000" pitchFamily="2" charset="0"/>
              </a:rPr>
              <a:t>Ausbau der inländischen Stromproduktion</a:t>
            </a:r>
            <a:r>
              <a:rPr lang="de-DE">
                <a:latin typeface="Roboto" panose="02000000000000000000" pitchFamily="2" charset="0"/>
                <a:ea typeface="Roboto" panose="02000000000000000000" pitchFamily="2" charset="0"/>
                <a:cs typeface="Roboto" panose="02000000000000000000" pitchFamily="2" charset="0"/>
              </a:rPr>
              <a:t> mit Fokus auf Photovoltaik, Wind- &amp; Wasserkraft</a:t>
            </a:r>
          </a:p>
          <a:p>
            <a:pPr marL="285750" indent="-285750">
              <a:buFont typeface="Arial" panose="020B0604020202020204" pitchFamily="34" charset="0"/>
              <a:buChar char="•"/>
            </a:pPr>
            <a:r>
              <a:rPr lang="de-DE" b="1">
                <a:latin typeface="Roboto" panose="02000000000000000000" pitchFamily="2" charset="0"/>
                <a:ea typeface="Roboto" panose="02000000000000000000" pitchFamily="2" charset="0"/>
                <a:cs typeface="Roboto" panose="02000000000000000000" pitchFamily="2" charset="0"/>
              </a:rPr>
              <a:t>Reduktion geopolitischer Risiken durch </a:t>
            </a:r>
            <a:r>
              <a:rPr lang="de-DE">
                <a:latin typeface="Roboto" panose="02000000000000000000" pitchFamily="2" charset="0"/>
                <a:ea typeface="Roboto" panose="02000000000000000000" pitchFamily="2" charset="0"/>
                <a:cs typeface="Roboto" panose="02000000000000000000" pitchFamily="2" charset="0"/>
              </a:rPr>
              <a:t>Diversifikation der Importquellen (Strom &amp; Gas)</a:t>
            </a:r>
          </a:p>
          <a:p>
            <a:pPr marL="285750" indent="-285750">
              <a:buFont typeface="Arial" panose="020B0604020202020204" pitchFamily="34" charset="0"/>
              <a:buChar char="•"/>
            </a:pPr>
            <a:r>
              <a:rPr lang="de-DE" b="1">
                <a:latin typeface="Roboto" panose="02000000000000000000" pitchFamily="2" charset="0"/>
                <a:ea typeface="Roboto" panose="02000000000000000000" pitchFamily="2" charset="0"/>
                <a:cs typeface="Roboto" panose="02000000000000000000" pitchFamily="2" charset="0"/>
              </a:rPr>
              <a:t>Internationale Kooperation</a:t>
            </a:r>
            <a:r>
              <a:rPr lang="de-DE">
                <a:latin typeface="Roboto" panose="02000000000000000000" pitchFamily="2" charset="0"/>
                <a:ea typeface="Roboto" panose="02000000000000000000" pitchFamily="2" charset="0"/>
                <a:cs typeface="Roboto" panose="02000000000000000000" pitchFamily="2" charset="0"/>
              </a:rPr>
              <a:t> z.B. Abschluss eines stabilen Stromabkommens mit der EU und Sicherung grenzüberschreitender Energieflüsse</a:t>
            </a:r>
          </a:p>
          <a:p>
            <a:pPr marL="285750" indent="-285750">
              <a:buFont typeface="Arial" panose="020B0604020202020204" pitchFamily="34" charset="0"/>
              <a:buChar char="•"/>
            </a:pPr>
            <a:r>
              <a:rPr lang="de-DE" b="1">
                <a:latin typeface="Roboto" panose="02000000000000000000" pitchFamily="2" charset="0"/>
                <a:ea typeface="Roboto" panose="02000000000000000000" pitchFamily="2" charset="0"/>
                <a:cs typeface="Roboto" panose="02000000000000000000" pitchFamily="2" charset="0"/>
              </a:rPr>
              <a:t>Monitoring &amp; Früherkennung </a:t>
            </a:r>
            <a:r>
              <a:rPr lang="de-DE">
                <a:latin typeface="Roboto" panose="02000000000000000000" pitchFamily="2" charset="0"/>
                <a:ea typeface="Roboto" panose="02000000000000000000" pitchFamily="2" charset="0"/>
                <a:cs typeface="Roboto" panose="02000000000000000000" pitchFamily="2" charset="0"/>
              </a:rPr>
              <a:t>mit</a:t>
            </a:r>
            <a:r>
              <a:rPr lang="de-DE" b="1">
                <a:latin typeface="Roboto" panose="02000000000000000000" pitchFamily="2" charset="0"/>
                <a:ea typeface="Roboto" panose="02000000000000000000" pitchFamily="2" charset="0"/>
                <a:cs typeface="Roboto" panose="02000000000000000000" pitchFamily="2" charset="0"/>
              </a:rPr>
              <a:t> </a:t>
            </a:r>
            <a:r>
              <a:rPr lang="de-DE">
                <a:latin typeface="Roboto" panose="02000000000000000000" pitchFamily="2" charset="0"/>
                <a:ea typeface="Roboto" panose="02000000000000000000" pitchFamily="2" charset="0"/>
                <a:cs typeface="Roboto" panose="02000000000000000000" pitchFamily="2" charset="0"/>
              </a:rPr>
              <a:t>Ausbau energiestatistischer Systeme sowie Analyse von geopolitischer &amp; marktbezogener Risiken</a:t>
            </a:r>
          </a:p>
        </p:txBody>
      </p:sp>
      <p:pic>
        <p:nvPicPr>
          <p:cNvPr id="7" name="Grafik 6" descr="Ein Bild, das Darstellung enthält.&#10;&#10;KI-generierte Inhalte können fehlerhaft sein.">
            <a:extLst>
              <a:ext uri="{FF2B5EF4-FFF2-40B4-BE49-F238E27FC236}">
                <a16:creationId xmlns:a16="http://schemas.microsoft.com/office/drawing/2014/main" id="{3010FD1D-BACC-C1C6-E160-CF5A4121B655}"/>
              </a:ext>
            </a:extLst>
          </p:cNvPr>
          <p:cNvPicPr>
            <a:picLocks noChangeAspect="1"/>
          </p:cNvPicPr>
          <p:nvPr/>
        </p:nvPicPr>
        <p:blipFill>
          <a:blip r:embed="rId2"/>
          <a:stretch>
            <a:fillRect/>
          </a:stretch>
        </p:blipFill>
        <p:spPr>
          <a:xfrm>
            <a:off x="3190087" y="3144426"/>
            <a:ext cx="2763826" cy="1842550"/>
          </a:xfrm>
          <a:prstGeom prst="rect">
            <a:avLst/>
          </a:prstGeom>
        </p:spPr>
      </p:pic>
    </p:spTree>
    <p:extLst>
      <p:ext uri="{BB962C8B-B14F-4D97-AF65-F5344CB8AC3E}">
        <p14:creationId xmlns:p14="http://schemas.microsoft.com/office/powerpoint/2010/main" val="2718075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5B7D99C-928D-A765-7165-70FAACC3F427}"/>
              </a:ext>
            </a:extLst>
          </p:cNvPr>
          <p:cNvSpPr>
            <a:spLocks noGrp="1"/>
          </p:cNvSpPr>
          <p:nvPr>
            <p:ph type="title"/>
          </p:nvPr>
        </p:nvSpPr>
        <p:spPr/>
        <p:txBody>
          <a:bodyPr/>
          <a:lstStyle/>
          <a:p>
            <a:r>
              <a:rPr lang="de-CH"/>
              <a:t>Frage 2: </a:t>
            </a:r>
            <a:r>
              <a:rPr lang="de-DE"/>
              <a:t>Wie haben sich die Verbrauchsmuster fossiler Energieträger in verschiedenen Kategorien (z. B. Industrie, Haushalte, Verkehr) verändert?</a:t>
            </a:r>
            <a:endParaRPr lang="de-CH"/>
          </a:p>
        </p:txBody>
      </p:sp>
      <p:pic>
        <p:nvPicPr>
          <p:cNvPr id="3" name="Video Bar Chart Race – Mit Clipchamp erstellt">
            <a:hlinkClick r:id="" action="ppaction://media"/>
            <a:extLst>
              <a:ext uri="{FF2B5EF4-FFF2-40B4-BE49-F238E27FC236}">
                <a16:creationId xmlns:a16="http://schemas.microsoft.com/office/drawing/2014/main" id="{80C04A3C-E8E2-579D-7D03-00BCD1218303}"/>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t="25485" r="431" b="25464"/>
          <a:stretch/>
        </p:blipFill>
        <p:spPr>
          <a:xfrm>
            <a:off x="320065" y="1336431"/>
            <a:ext cx="8467220" cy="2346290"/>
          </a:xfrm>
          <a:prstGeom prst="rect">
            <a:avLst/>
          </a:prstGeom>
        </p:spPr>
      </p:pic>
      <p:sp>
        <p:nvSpPr>
          <p:cNvPr id="5" name="Textfeld 4">
            <a:extLst>
              <a:ext uri="{FF2B5EF4-FFF2-40B4-BE49-F238E27FC236}">
                <a16:creationId xmlns:a16="http://schemas.microsoft.com/office/drawing/2014/main" id="{A97C53DA-4C0D-00BD-EDE4-ABCFBF79DFFC}"/>
              </a:ext>
            </a:extLst>
          </p:cNvPr>
          <p:cNvSpPr txBox="1"/>
          <p:nvPr/>
        </p:nvSpPr>
        <p:spPr>
          <a:xfrm>
            <a:off x="203479" y="3893736"/>
            <a:ext cx="8737042" cy="1015663"/>
          </a:xfrm>
          <a:prstGeom prst="rect">
            <a:avLst/>
          </a:prstGeom>
          <a:noFill/>
        </p:spPr>
        <p:txBody>
          <a:bodyPr wrap="square" rtlCol="0">
            <a:spAutoFit/>
          </a:bodyPr>
          <a:lstStyle/>
          <a:p>
            <a:r>
              <a:rPr lang="de-DE" sz="1200">
                <a:latin typeface="Roboto" panose="02000000000000000000" pitchFamily="2" charset="0"/>
                <a:ea typeface="Roboto" panose="02000000000000000000" pitchFamily="2" charset="0"/>
                <a:cs typeface="Roboto" panose="02000000000000000000" pitchFamily="2" charset="0"/>
              </a:rPr>
              <a:t>Eine Analyse der Daten zeigt, dass im Jahr 1980 die Haushalte den höchsten Verbrauch an fossilen Energieträgern aufwiesen. Im weiteren Verlauf nimmt der Verkehr den Lead und behält diese Position bis zum Ende bei. Der Verbrauch der Haushalte verharrt auf dem zweiten Rang. Auch die Verbräuche in der Landwirtschaft und der statistischen Differenz belegen mit konstantem Wert den fünften Platz. Die Positionen der Industrie und der Dienstleistungen wechseln in wiederkehrender Weise und sind in der Regel sehr nah beieinander.</a:t>
            </a:r>
            <a:endParaRPr lang="de-CH" sz="120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883946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4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B34770-6224-2C4F-4981-7AF5DFA1A200}"/>
              </a:ext>
            </a:extLst>
          </p:cNvPr>
          <p:cNvSpPr>
            <a:spLocks noGrp="1"/>
          </p:cNvSpPr>
          <p:nvPr>
            <p:ph type="title"/>
          </p:nvPr>
        </p:nvSpPr>
        <p:spPr/>
        <p:txBody>
          <a:bodyPr/>
          <a:lstStyle/>
          <a:p>
            <a:r>
              <a:rPr lang="de-CH"/>
              <a:t>Frage 2: Absolute Werte je Kategorie über die Jahre</a:t>
            </a:r>
          </a:p>
        </p:txBody>
      </p:sp>
      <p:pic>
        <p:nvPicPr>
          <p:cNvPr id="4" name="Grafik 3">
            <a:extLst>
              <a:ext uri="{FF2B5EF4-FFF2-40B4-BE49-F238E27FC236}">
                <a16:creationId xmlns:a16="http://schemas.microsoft.com/office/drawing/2014/main" id="{E83689EC-5EC7-FAAD-28F3-5D8BEF77F9F6}"/>
              </a:ext>
            </a:extLst>
          </p:cNvPr>
          <p:cNvPicPr>
            <a:picLocks noChangeAspect="1"/>
          </p:cNvPicPr>
          <p:nvPr/>
        </p:nvPicPr>
        <p:blipFill>
          <a:blip r:embed="rId2"/>
          <a:srcRect t="6497" b="3978"/>
          <a:stretch/>
        </p:blipFill>
        <p:spPr>
          <a:xfrm>
            <a:off x="0" y="889675"/>
            <a:ext cx="9144000" cy="3079820"/>
          </a:xfrm>
          <a:prstGeom prst="rect">
            <a:avLst/>
          </a:prstGeom>
        </p:spPr>
      </p:pic>
      <p:sp>
        <p:nvSpPr>
          <p:cNvPr id="5" name="Textfeld 4">
            <a:extLst>
              <a:ext uri="{FF2B5EF4-FFF2-40B4-BE49-F238E27FC236}">
                <a16:creationId xmlns:a16="http://schemas.microsoft.com/office/drawing/2014/main" id="{9AA46717-68EE-E953-58C3-FF9147F7D278}"/>
              </a:ext>
            </a:extLst>
          </p:cNvPr>
          <p:cNvSpPr txBox="1"/>
          <p:nvPr/>
        </p:nvSpPr>
        <p:spPr>
          <a:xfrm>
            <a:off x="415018" y="3974915"/>
            <a:ext cx="8313963" cy="646331"/>
          </a:xfrm>
          <a:prstGeom prst="rect">
            <a:avLst/>
          </a:prstGeom>
          <a:noFill/>
        </p:spPr>
        <p:txBody>
          <a:bodyPr wrap="square" rtlCol="0">
            <a:spAutoFit/>
          </a:bodyPr>
          <a:lstStyle/>
          <a:p>
            <a:r>
              <a:rPr lang="de-DE" sz="1200">
                <a:latin typeface="Roboto" panose="02000000000000000000" pitchFamily="2" charset="0"/>
                <a:ea typeface="Roboto" panose="02000000000000000000" pitchFamily="2" charset="0"/>
                <a:cs typeface="Roboto" panose="02000000000000000000" pitchFamily="2" charset="0"/>
              </a:rPr>
              <a:t>Während der Verbrauch in der Industrie, Dienstleistungen und bei den Haushalten seit mehreren Jahrzehnten rückläufig oder zumindest stabil ist, weist der Verkehrssektor eine steigende Tendenz auf. Das Jahr 2020 (Corona), bildet da eine Ausnahme. </a:t>
            </a:r>
            <a:endParaRPr lang="de-CH" sz="120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618428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8DD361-F4C0-57A8-6989-5B4DE3C41A4E}"/>
              </a:ext>
            </a:extLst>
          </p:cNvPr>
          <p:cNvSpPr>
            <a:spLocks noGrp="1"/>
          </p:cNvSpPr>
          <p:nvPr>
            <p:ph type="title"/>
          </p:nvPr>
        </p:nvSpPr>
        <p:spPr/>
        <p:txBody>
          <a:bodyPr/>
          <a:lstStyle/>
          <a:p>
            <a:r>
              <a:rPr lang="de-CH"/>
              <a:t>Frage 2: Vergleich Anteile am Gesamtverbrauch der fossilen Energieträger je Kategorie</a:t>
            </a:r>
          </a:p>
        </p:txBody>
      </p:sp>
      <p:pic>
        <p:nvPicPr>
          <p:cNvPr id="4" name="Grafik 3">
            <a:extLst>
              <a:ext uri="{FF2B5EF4-FFF2-40B4-BE49-F238E27FC236}">
                <a16:creationId xmlns:a16="http://schemas.microsoft.com/office/drawing/2014/main" id="{3C67B2D3-9D0B-F723-A935-32950553DF09}"/>
              </a:ext>
            </a:extLst>
          </p:cNvPr>
          <p:cNvPicPr>
            <a:picLocks noChangeAspect="1"/>
          </p:cNvPicPr>
          <p:nvPr/>
        </p:nvPicPr>
        <p:blipFill>
          <a:blip r:embed="rId2"/>
          <a:srcRect l="1594" t="6222"/>
          <a:stretch/>
        </p:blipFill>
        <p:spPr>
          <a:xfrm>
            <a:off x="72850" y="1050052"/>
            <a:ext cx="8998299" cy="2732305"/>
          </a:xfrm>
          <a:prstGeom prst="rect">
            <a:avLst/>
          </a:prstGeom>
        </p:spPr>
      </p:pic>
      <p:sp>
        <p:nvSpPr>
          <p:cNvPr id="5" name="Textfeld 4">
            <a:extLst>
              <a:ext uri="{FF2B5EF4-FFF2-40B4-BE49-F238E27FC236}">
                <a16:creationId xmlns:a16="http://schemas.microsoft.com/office/drawing/2014/main" id="{5BDE1935-2F54-A519-B4E3-13405DF273E9}"/>
              </a:ext>
            </a:extLst>
          </p:cNvPr>
          <p:cNvSpPr txBox="1"/>
          <p:nvPr/>
        </p:nvSpPr>
        <p:spPr>
          <a:xfrm>
            <a:off x="200967" y="3828422"/>
            <a:ext cx="8494833" cy="461665"/>
          </a:xfrm>
          <a:prstGeom prst="rect">
            <a:avLst/>
          </a:prstGeom>
          <a:noFill/>
        </p:spPr>
        <p:txBody>
          <a:bodyPr wrap="square" rtlCol="0">
            <a:spAutoFit/>
          </a:bodyPr>
          <a:lstStyle/>
          <a:p>
            <a:r>
              <a:rPr lang="de-CH" sz="1200">
                <a:latin typeface="Roboto" panose="02000000000000000000" pitchFamily="2" charset="0"/>
                <a:ea typeface="Roboto" panose="02000000000000000000" pitchFamily="2" charset="0"/>
                <a:cs typeface="Roboto" panose="02000000000000000000" pitchFamily="2" charset="0"/>
              </a:rPr>
              <a:t>Die prozentuale Verteilung am Gesamtverbrauch unterstreicht nochmals die Aussage von der vorherigen Folie. Denn hier ist der beschriebene Trend beim Verkehr noch besser sichtbar. </a:t>
            </a:r>
          </a:p>
        </p:txBody>
      </p:sp>
    </p:spTree>
    <p:extLst>
      <p:ext uri="{BB962C8B-B14F-4D97-AF65-F5344CB8AC3E}">
        <p14:creationId xmlns:p14="http://schemas.microsoft.com/office/powerpoint/2010/main" val="32701174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5B2BA43-14E2-00DA-B138-4A48FC6235DA}"/>
              </a:ext>
            </a:extLst>
          </p:cNvPr>
          <p:cNvSpPr>
            <a:spLocks noGrp="1"/>
          </p:cNvSpPr>
          <p:nvPr>
            <p:ph type="title"/>
          </p:nvPr>
        </p:nvSpPr>
        <p:spPr/>
        <p:txBody>
          <a:bodyPr/>
          <a:lstStyle/>
          <a:p>
            <a:r>
              <a:rPr lang="de-CH"/>
              <a:t>Frage 2: Die Auswirkungen der gestiegenen Bewohnerzahl in der Schweiz auf den Gesamtverbrauch der fossilen Energieträger</a:t>
            </a:r>
          </a:p>
        </p:txBody>
      </p:sp>
      <p:pic>
        <p:nvPicPr>
          <p:cNvPr id="4" name="Grafik 3">
            <a:extLst>
              <a:ext uri="{FF2B5EF4-FFF2-40B4-BE49-F238E27FC236}">
                <a16:creationId xmlns:a16="http://schemas.microsoft.com/office/drawing/2014/main" id="{E75AE30F-88FA-D7B1-E408-A5E94CAA073F}"/>
              </a:ext>
            </a:extLst>
          </p:cNvPr>
          <p:cNvPicPr>
            <a:picLocks noChangeAspect="1"/>
          </p:cNvPicPr>
          <p:nvPr/>
        </p:nvPicPr>
        <p:blipFill>
          <a:blip r:embed="rId2"/>
          <a:stretch>
            <a:fillRect/>
          </a:stretch>
        </p:blipFill>
        <p:spPr>
          <a:xfrm>
            <a:off x="296792" y="1091886"/>
            <a:ext cx="8550416" cy="2636053"/>
          </a:xfrm>
          <a:prstGeom prst="rect">
            <a:avLst/>
          </a:prstGeom>
        </p:spPr>
      </p:pic>
      <p:sp>
        <p:nvSpPr>
          <p:cNvPr id="5" name="Textfeld 4">
            <a:extLst>
              <a:ext uri="{FF2B5EF4-FFF2-40B4-BE49-F238E27FC236}">
                <a16:creationId xmlns:a16="http://schemas.microsoft.com/office/drawing/2014/main" id="{EF96DF30-2D75-39A8-46B4-29D576563816}"/>
              </a:ext>
            </a:extLst>
          </p:cNvPr>
          <p:cNvSpPr txBox="1"/>
          <p:nvPr/>
        </p:nvSpPr>
        <p:spPr>
          <a:xfrm>
            <a:off x="145701" y="3657600"/>
            <a:ext cx="8812404" cy="1046440"/>
          </a:xfrm>
          <a:prstGeom prst="rect">
            <a:avLst/>
          </a:prstGeom>
          <a:noFill/>
        </p:spPr>
        <p:txBody>
          <a:bodyPr wrap="square" rtlCol="0">
            <a:spAutoFit/>
          </a:bodyPr>
          <a:lstStyle/>
          <a:p>
            <a:r>
              <a:rPr lang="de-DE" sz="1200">
                <a:latin typeface="Roboto" panose="02000000000000000000" pitchFamily="2" charset="0"/>
                <a:ea typeface="Roboto" panose="02000000000000000000" pitchFamily="2" charset="0"/>
                <a:cs typeface="Roboto" panose="02000000000000000000" pitchFamily="2" charset="0"/>
              </a:rPr>
              <a:t>Der Gesamtverbrauch fossiler Energien pro Kopf hatte im Jahr 1991 den Höhepunkt bei einem Verbrauch von 89.5 GJ/Kopf. Im Jahr 2020 und 2023 betrug der Verbrauch noch 51.3 GJ/Kopf bzw. 50.7 GJ/Kopf. Mit diesen Zahlen wird erst richtig ersichtlich, dass die Schweiz in den letzten drei Jahrzehnten erhebliche Fortschritte bei der Reduktion des fossilen Energieverbrauchs pro Kopf erzielt hat. Die jüngste Entwicklung, ein leichter Anstieg des Pro-Kopf-Verbrauchs im Jahr 2021 nach dem pandemiebedingten Tief, zeigt jedoch, dass dieser Fortschritt nicht als selbstverständlich betrachtet werden darf. </a:t>
            </a:r>
            <a:endParaRPr lang="de-CH" sz="120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029738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17BE85-E331-9660-63E7-886FCF26A7F4}"/>
              </a:ext>
            </a:extLst>
          </p:cNvPr>
          <p:cNvSpPr>
            <a:spLocks noGrp="1"/>
          </p:cNvSpPr>
          <p:nvPr>
            <p:ph type="title"/>
          </p:nvPr>
        </p:nvSpPr>
        <p:spPr/>
        <p:txBody>
          <a:bodyPr/>
          <a:lstStyle/>
          <a:p>
            <a:r>
              <a:rPr lang="de-CH"/>
              <a:t>Frage 2: Zusammenfassung der Empfehlungen</a:t>
            </a:r>
          </a:p>
        </p:txBody>
      </p:sp>
      <p:sp>
        <p:nvSpPr>
          <p:cNvPr id="3" name="Textfeld 2">
            <a:extLst>
              <a:ext uri="{FF2B5EF4-FFF2-40B4-BE49-F238E27FC236}">
                <a16:creationId xmlns:a16="http://schemas.microsoft.com/office/drawing/2014/main" id="{EA96F3F0-CE87-17C3-C589-EE75AC7BE244}"/>
              </a:ext>
            </a:extLst>
          </p:cNvPr>
          <p:cNvSpPr txBox="1"/>
          <p:nvPr/>
        </p:nvSpPr>
        <p:spPr>
          <a:xfrm>
            <a:off x="457200" y="1160584"/>
            <a:ext cx="8238600" cy="1815882"/>
          </a:xfrm>
          <a:prstGeom prst="rect">
            <a:avLst/>
          </a:prstGeom>
          <a:noFill/>
        </p:spPr>
        <p:txBody>
          <a:bodyPr wrap="square" rtlCol="0">
            <a:spAutoFit/>
          </a:bodyPr>
          <a:lstStyle/>
          <a:p>
            <a:r>
              <a:rPr lang="de-CH">
                <a:latin typeface="Roboto" panose="02000000000000000000" pitchFamily="2" charset="0"/>
                <a:ea typeface="Roboto" panose="02000000000000000000" pitchFamily="2" charset="0"/>
                <a:cs typeface="Roboto" panose="02000000000000000000" pitchFamily="2" charset="0"/>
              </a:rPr>
              <a:t>Aus den vorherigen Folien lassen sich die folgenden Empfehlungen ableiten:</a:t>
            </a:r>
          </a:p>
          <a:p>
            <a:endParaRPr lang="de-CH">
              <a:latin typeface="Roboto" panose="02000000000000000000" pitchFamily="2" charset="0"/>
              <a:ea typeface="Roboto" panose="02000000000000000000" pitchFamily="2" charset="0"/>
              <a:cs typeface="Roboto" panose="02000000000000000000" pitchFamily="2" charset="0"/>
            </a:endParaRPr>
          </a:p>
          <a:p>
            <a:pPr marL="285750" indent="-285750">
              <a:buFont typeface="Arial" panose="020B0604020202020204" pitchFamily="34" charset="0"/>
              <a:buChar char="•"/>
            </a:pPr>
            <a:r>
              <a:rPr lang="de-CH" b="1">
                <a:latin typeface="Roboto" panose="02000000000000000000" pitchFamily="2" charset="0"/>
                <a:ea typeface="Roboto" panose="02000000000000000000" pitchFamily="2" charset="0"/>
                <a:cs typeface="Roboto" panose="02000000000000000000" pitchFamily="2" charset="0"/>
              </a:rPr>
              <a:t>Dekarbonisierung des Verkehrssektors: </a:t>
            </a:r>
            <a:r>
              <a:rPr lang="de-CH">
                <a:latin typeface="Roboto" panose="02000000000000000000" pitchFamily="2" charset="0"/>
                <a:ea typeface="Roboto" panose="02000000000000000000" pitchFamily="2" charset="0"/>
                <a:cs typeface="Roboto" panose="02000000000000000000" pitchFamily="2" charset="0"/>
              </a:rPr>
              <a:t>Attraktivitätssteigerung des öffentlichen Verkehrs und der E-Mobilität</a:t>
            </a:r>
          </a:p>
          <a:p>
            <a:pPr marL="285750" indent="-285750">
              <a:buFont typeface="Arial" panose="020B0604020202020204" pitchFamily="34" charset="0"/>
              <a:buChar char="•"/>
            </a:pPr>
            <a:r>
              <a:rPr lang="de-DE" b="1">
                <a:latin typeface="Roboto" panose="02000000000000000000" pitchFamily="2" charset="0"/>
                <a:ea typeface="Roboto" panose="02000000000000000000" pitchFamily="2" charset="0"/>
                <a:cs typeface="Roboto" panose="02000000000000000000" pitchFamily="2" charset="0"/>
              </a:rPr>
              <a:t>Förderung des Heizungsersatzes im Gebäudebereich: </a:t>
            </a:r>
            <a:r>
              <a:rPr lang="de-DE">
                <a:latin typeface="Roboto" panose="02000000000000000000" pitchFamily="2" charset="0"/>
                <a:ea typeface="Roboto" panose="02000000000000000000" pitchFamily="2" charset="0"/>
                <a:cs typeface="Roboto" panose="02000000000000000000" pitchFamily="2" charset="0"/>
              </a:rPr>
              <a:t>Förderung von klimafreundlichen Heizsysteme (z.B. Wärmepumpen, Fernwärme)</a:t>
            </a:r>
          </a:p>
          <a:p>
            <a:pPr marL="285750" indent="-285750">
              <a:buFont typeface="Arial" panose="020B0604020202020204" pitchFamily="34" charset="0"/>
              <a:buChar char="•"/>
            </a:pPr>
            <a:r>
              <a:rPr lang="de-DE" b="1">
                <a:latin typeface="Roboto" panose="02000000000000000000" pitchFamily="2" charset="0"/>
                <a:ea typeface="Roboto" panose="02000000000000000000" pitchFamily="2" charset="0"/>
                <a:cs typeface="Roboto" panose="02000000000000000000" pitchFamily="2" charset="0"/>
              </a:rPr>
              <a:t>Unterstützung der Industrie bei der Umstellung auf CO₂-arme Prozesse:</a:t>
            </a:r>
            <a:r>
              <a:rPr lang="de-DE">
                <a:latin typeface="Roboto" panose="02000000000000000000" pitchFamily="2" charset="0"/>
                <a:ea typeface="Roboto" panose="02000000000000000000" pitchFamily="2" charset="0"/>
                <a:cs typeface="Roboto" panose="02000000000000000000" pitchFamily="2" charset="0"/>
              </a:rPr>
              <a:t> Förderung für die Dekarbonisierung ihrer Prozessenergie, insbesondere für </a:t>
            </a:r>
            <a:r>
              <a:rPr lang="de-DE" err="1">
                <a:latin typeface="Roboto" panose="02000000000000000000" pitchFamily="2" charset="0"/>
                <a:ea typeface="Roboto" panose="02000000000000000000" pitchFamily="2" charset="0"/>
                <a:cs typeface="Roboto" panose="02000000000000000000" pitchFamily="2" charset="0"/>
              </a:rPr>
              <a:t>grosse</a:t>
            </a:r>
            <a:r>
              <a:rPr lang="de-DE">
                <a:latin typeface="Roboto" panose="02000000000000000000" pitchFamily="2" charset="0"/>
                <a:ea typeface="Roboto" panose="02000000000000000000" pitchFamily="2" charset="0"/>
                <a:cs typeface="Roboto" panose="02000000000000000000" pitchFamily="2" charset="0"/>
              </a:rPr>
              <a:t> Energieverbraucher.</a:t>
            </a:r>
            <a:endParaRPr lang="de-CH">
              <a:latin typeface="Roboto" panose="02000000000000000000" pitchFamily="2" charset="0"/>
              <a:ea typeface="Roboto" panose="02000000000000000000" pitchFamily="2" charset="0"/>
              <a:cs typeface="Roboto" panose="02000000000000000000" pitchFamily="2" charset="0"/>
            </a:endParaRPr>
          </a:p>
        </p:txBody>
      </p:sp>
      <p:pic>
        <p:nvPicPr>
          <p:cNvPr id="1028" name="Picture 4">
            <a:extLst>
              <a:ext uri="{FF2B5EF4-FFF2-40B4-BE49-F238E27FC236}">
                <a16:creationId xmlns:a16="http://schemas.microsoft.com/office/drawing/2014/main" id="{5906340F-BEC0-A0F9-404B-70749B9B58A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992" b="6283"/>
          <a:stretch/>
        </p:blipFill>
        <p:spPr bwMode="auto">
          <a:xfrm>
            <a:off x="2924072" y="2976466"/>
            <a:ext cx="3434020" cy="2012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5976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DD155-1923-E07F-7DC4-9190EF52B3C0}"/>
              </a:ext>
            </a:extLst>
          </p:cNvPr>
          <p:cNvSpPr>
            <a:spLocks noGrp="1"/>
          </p:cNvSpPr>
          <p:nvPr>
            <p:ph type="title"/>
          </p:nvPr>
        </p:nvSpPr>
        <p:spPr/>
        <p:txBody>
          <a:bodyPr spcFirstLastPara="1" wrap="square" lIns="0" tIns="0" rIns="0" bIns="0" anchor="t" anchorCtr="0">
            <a:noAutofit/>
          </a:bodyPr>
          <a:lstStyle/>
          <a:p>
            <a:r>
              <a:rPr lang="de-CH"/>
              <a:t>Frage 3: </a:t>
            </a:r>
            <a:r>
              <a:rPr lang="de-CH">
                <a:solidFill>
                  <a:srgbClr val="000000"/>
                </a:solidFill>
                <a:ea typeface="Roboto"/>
                <a:cs typeface="Roboto"/>
              </a:rPr>
              <a:t>Wie hat sich der Anteil erneuerbarer Energien aus inländischer Produktion gegenüber Importen fossiler Energieträger über die Jahre verändert?</a:t>
            </a:r>
            <a:endParaRPr lang="de-CH">
              <a:solidFill>
                <a:srgbClr val="000000"/>
              </a:solidFill>
            </a:endParaRPr>
          </a:p>
        </p:txBody>
      </p:sp>
      <p:sp>
        <p:nvSpPr>
          <p:cNvPr id="5" name="TextBox 4">
            <a:extLst>
              <a:ext uri="{FF2B5EF4-FFF2-40B4-BE49-F238E27FC236}">
                <a16:creationId xmlns:a16="http://schemas.microsoft.com/office/drawing/2014/main" id="{03A8F86E-9C42-C253-BE10-D48A2A264626}"/>
              </a:ext>
            </a:extLst>
          </p:cNvPr>
          <p:cNvSpPr txBox="1"/>
          <p:nvPr/>
        </p:nvSpPr>
        <p:spPr>
          <a:xfrm>
            <a:off x="321301" y="2163001"/>
            <a:ext cx="8501062"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CH" sz="1200">
                <a:latin typeface="Roboto" panose="02000000000000000000" pitchFamily="2" charset="0"/>
                <a:ea typeface="Roboto" panose="02000000000000000000" pitchFamily="2" charset="0"/>
                <a:cs typeface="Roboto" panose="02000000000000000000" pitchFamily="2" charset="0"/>
              </a:rPr>
              <a:t>Für die inländische Produktion erneuerbarer Energien wurden die Energieträger "Holzenergie", "Wasserkraft" und "</a:t>
            </a:r>
            <a:r>
              <a:rPr lang="de-CH" sz="1200" err="1">
                <a:latin typeface="Roboto" panose="02000000000000000000" pitchFamily="2" charset="0"/>
                <a:ea typeface="Roboto" panose="02000000000000000000" pitchFamily="2" charset="0"/>
                <a:cs typeface="Roboto" panose="02000000000000000000" pitchFamily="2" charset="0"/>
              </a:rPr>
              <a:t>Uebrige</a:t>
            </a:r>
            <a:r>
              <a:rPr lang="de-CH" sz="1200">
                <a:latin typeface="Roboto" panose="02000000000000000000" pitchFamily="2" charset="0"/>
                <a:ea typeface="Roboto" panose="02000000000000000000" pitchFamily="2" charset="0"/>
                <a:cs typeface="Roboto" panose="02000000000000000000" pitchFamily="2" charset="0"/>
              </a:rPr>
              <a:t> erneuerbare Energien" berücksichtigt.</a:t>
            </a:r>
          </a:p>
          <a:p>
            <a:pPr marL="171450" indent="-171450">
              <a:buFont typeface="Calibri"/>
              <a:buChar char="-"/>
            </a:pPr>
            <a:r>
              <a:rPr lang="de-CH" sz="1200">
                <a:latin typeface="Roboto" panose="02000000000000000000" pitchFamily="2" charset="0"/>
                <a:ea typeface="Roboto" panose="02000000000000000000" pitchFamily="2" charset="0"/>
                <a:cs typeface="Roboto" panose="02000000000000000000" pitchFamily="2" charset="0"/>
              </a:rPr>
              <a:t>Zusätzlich wurde, basierend auf den Erkenntnissen der Schweizerischen Gesamtenergiestatistik 2023 und der gängigen Praxis, wonach der biogene Anteil von Abfällen einen signifikanten erneuerbaren Beitrag leistet, der Energieträger "Müll und Industrieabfälle" zu 50% seiner Inlandproduktion den erneuerbaren Energien zugerechnet.</a:t>
            </a:r>
          </a:p>
          <a:p>
            <a:endParaRPr lang="de-CH" sz="1200">
              <a:latin typeface="Roboto" panose="02000000000000000000" pitchFamily="2" charset="0"/>
              <a:ea typeface="Roboto" panose="02000000000000000000" pitchFamily="2" charset="0"/>
              <a:cs typeface="Roboto" panose="02000000000000000000" pitchFamily="2" charset="0"/>
            </a:endParaRPr>
          </a:p>
          <a:p>
            <a:r>
              <a:rPr lang="de-CH" sz="1200">
                <a:latin typeface="Roboto" panose="02000000000000000000" pitchFamily="2" charset="0"/>
                <a:ea typeface="Roboto" panose="02000000000000000000" pitchFamily="2" charset="0"/>
                <a:cs typeface="Roboto" panose="02000000000000000000" pitchFamily="2" charset="0"/>
              </a:rPr>
              <a:t>Diese konsistente Annahme ermöglicht eine umfassendere Betrachtung des inländischen erneuerbaren Potenzials. </a:t>
            </a:r>
          </a:p>
          <a:p>
            <a:endParaRPr lang="de-CH" sz="1200">
              <a:latin typeface="Roboto" panose="02000000000000000000" pitchFamily="2" charset="0"/>
              <a:ea typeface="Roboto" panose="02000000000000000000" pitchFamily="2" charset="0"/>
              <a:cs typeface="Roboto" panose="02000000000000000000" pitchFamily="2" charset="0"/>
            </a:endParaRPr>
          </a:p>
          <a:p>
            <a:r>
              <a:rPr lang="de-CH" sz="1200">
                <a:latin typeface="Roboto" panose="02000000000000000000" pitchFamily="2" charset="0"/>
                <a:ea typeface="Roboto" panose="02000000000000000000" pitchFamily="2" charset="0"/>
                <a:cs typeface="Roboto" panose="02000000000000000000" pitchFamily="2" charset="0"/>
              </a:rPr>
              <a:t>Demgegenüber stehen die Importe fossiler Energieträger, welche "Erdölprodukte", "Gas", "Kohle" und "Rohöl" umfassen.</a:t>
            </a:r>
          </a:p>
        </p:txBody>
      </p:sp>
    </p:spTree>
    <p:extLst>
      <p:ext uri="{BB962C8B-B14F-4D97-AF65-F5344CB8AC3E}">
        <p14:creationId xmlns:p14="http://schemas.microsoft.com/office/powerpoint/2010/main" val="3122703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78D92-3AC5-04C6-2960-6AA6B9B6C67E}"/>
              </a:ext>
            </a:extLst>
          </p:cNvPr>
          <p:cNvSpPr>
            <a:spLocks noGrp="1"/>
          </p:cNvSpPr>
          <p:nvPr>
            <p:ph type="title"/>
          </p:nvPr>
        </p:nvSpPr>
        <p:spPr>
          <a:xfrm>
            <a:off x="457200" y="593"/>
            <a:ext cx="8238600" cy="889082"/>
          </a:xfrm>
        </p:spPr>
        <p:txBody>
          <a:bodyPr spcFirstLastPara="1" wrap="square" lIns="0" tIns="0" rIns="0" bIns="0" anchor="b" anchorCtr="0">
            <a:noAutofit/>
          </a:bodyPr>
          <a:lstStyle/>
          <a:p>
            <a:r>
              <a:rPr lang="en-US"/>
              <a:t>Frage 3: </a:t>
            </a:r>
            <a:r>
              <a:rPr lang="en-US" err="1"/>
              <a:t>Anteilige</a:t>
            </a:r>
            <a:r>
              <a:rPr lang="en-US"/>
              <a:t> </a:t>
            </a:r>
            <a:r>
              <a:rPr lang="en-US" err="1"/>
              <a:t>Entwicklung</a:t>
            </a:r>
            <a:r>
              <a:rPr lang="en-US"/>
              <a:t> von </a:t>
            </a:r>
            <a:r>
              <a:rPr lang="en-US" err="1"/>
              <a:t>Inl</a:t>
            </a:r>
            <a:r>
              <a:rPr lang="en-US"/>
              <a:t>. </a:t>
            </a:r>
            <a:r>
              <a:rPr lang="en-US" err="1"/>
              <a:t>Erneuerbaren</a:t>
            </a:r>
            <a:r>
              <a:rPr lang="en-US"/>
              <a:t> und Imp. </a:t>
            </a:r>
            <a:r>
              <a:rPr lang="en-US" err="1"/>
              <a:t>Fossilen</a:t>
            </a:r>
            <a:r>
              <a:rPr lang="en-US"/>
              <a:t> </a:t>
            </a:r>
            <a:r>
              <a:rPr lang="en-US" err="1"/>
              <a:t>Energien</a:t>
            </a:r>
            <a:endParaRPr lang="en-US"/>
          </a:p>
        </p:txBody>
      </p:sp>
      <p:pic>
        <p:nvPicPr>
          <p:cNvPr id="3" name="Picture 2">
            <a:extLst>
              <a:ext uri="{FF2B5EF4-FFF2-40B4-BE49-F238E27FC236}">
                <a16:creationId xmlns:a16="http://schemas.microsoft.com/office/drawing/2014/main" id="{5DF35475-8E52-2D5F-DFCD-5381A0184917}"/>
              </a:ext>
            </a:extLst>
          </p:cNvPr>
          <p:cNvPicPr>
            <a:picLocks noChangeAspect="1"/>
          </p:cNvPicPr>
          <p:nvPr/>
        </p:nvPicPr>
        <p:blipFill>
          <a:blip r:embed="rId3"/>
          <a:stretch>
            <a:fillRect/>
          </a:stretch>
        </p:blipFill>
        <p:spPr>
          <a:xfrm>
            <a:off x="0" y="890852"/>
            <a:ext cx="9144000" cy="2196385"/>
          </a:xfrm>
          <a:prstGeom prst="rect">
            <a:avLst/>
          </a:prstGeom>
        </p:spPr>
      </p:pic>
      <p:sp>
        <p:nvSpPr>
          <p:cNvPr id="5" name="TextBox 4">
            <a:extLst>
              <a:ext uri="{FF2B5EF4-FFF2-40B4-BE49-F238E27FC236}">
                <a16:creationId xmlns:a16="http://schemas.microsoft.com/office/drawing/2014/main" id="{7012389E-1CBF-9116-BB8D-C193C7492F81}"/>
              </a:ext>
            </a:extLst>
          </p:cNvPr>
          <p:cNvSpPr txBox="1"/>
          <p:nvPr/>
        </p:nvSpPr>
        <p:spPr>
          <a:xfrm>
            <a:off x="273077" y="3338419"/>
            <a:ext cx="8592910" cy="12311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CH" sz="1200">
                <a:latin typeface="Roboto" panose="02000000000000000000" pitchFamily="2" charset="0"/>
                <a:ea typeface="Roboto" panose="02000000000000000000" pitchFamily="2" charset="0"/>
                <a:cs typeface="Roboto" panose="02000000000000000000" pitchFamily="2" charset="0"/>
              </a:rPr>
              <a:t>Die detaillierte Aufschlüsselung zeigt, dass die Wasserkraft traditionell das Rückgrat der inländischen erneuerbaren Produktion bildet. Jedoch gewinnen "</a:t>
            </a:r>
            <a:r>
              <a:rPr lang="de-CH" sz="1200" err="1">
                <a:latin typeface="Roboto" panose="02000000000000000000" pitchFamily="2" charset="0"/>
                <a:ea typeface="Roboto" panose="02000000000000000000" pitchFamily="2" charset="0"/>
                <a:cs typeface="Roboto" panose="02000000000000000000" pitchFamily="2" charset="0"/>
              </a:rPr>
              <a:t>Uebrige</a:t>
            </a:r>
            <a:r>
              <a:rPr lang="de-CH" sz="1200">
                <a:latin typeface="Roboto" panose="02000000000000000000" pitchFamily="2" charset="0"/>
                <a:ea typeface="Roboto" panose="02000000000000000000" pitchFamily="2" charset="0"/>
                <a:cs typeface="Roboto" panose="02000000000000000000" pitchFamily="2" charset="0"/>
              </a:rPr>
              <a:t> erneuerbare Energien" – ein Sammelbegriff, der unter anderem Solarenergie und Windkraft umfasst – sowie der energetisch genutzte Anteil aus "Müll und Industrieabfällen" in den letzten Jahren zunehmend an Bedeutung und tragen massgeblich zum Wachstum der erneuerbaren Inlandproduktion bei. Aufseiten der fossilen Importe bleiben Erdölprodukte und Erdgas die dominierenden Energieträger.</a:t>
            </a:r>
          </a:p>
          <a:p>
            <a:endParaRPr lang="de-CH">
              <a:solidFill>
                <a:schemeClr val="tx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465620164"/>
      </p:ext>
    </p:extLst>
  </p:cSld>
  <p:clrMapOvr>
    <a:overrideClrMapping bg1="lt1" tx1="dk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306CA-507E-C11F-F38D-B7C17B32026E}"/>
              </a:ext>
            </a:extLst>
          </p:cNvPr>
          <p:cNvSpPr>
            <a:spLocks noGrp="1"/>
          </p:cNvSpPr>
          <p:nvPr>
            <p:ph type="title"/>
          </p:nvPr>
        </p:nvSpPr>
        <p:spPr>
          <a:xfrm>
            <a:off x="457200" y="-3141"/>
            <a:ext cx="8238600" cy="892816"/>
          </a:xfrm>
        </p:spPr>
        <p:txBody>
          <a:bodyPr spcFirstLastPara="1" wrap="square" lIns="0" tIns="0" rIns="0" bIns="0" anchor="b" anchorCtr="0">
            <a:noAutofit/>
          </a:bodyPr>
          <a:lstStyle/>
          <a:p>
            <a:r>
              <a:rPr lang="en-US"/>
              <a:t>Frage 3: </a:t>
            </a:r>
            <a:r>
              <a:rPr lang="en-US" err="1"/>
              <a:t>Direktvergleich</a:t>
            </a:r>
            <a:r>
              <a:rPr lang="en-US"/>
              <a:t> der </a:t>
            </a:r>
            <a:r>
              <a:rPr lang="en-US" err="1"/>
              <a:t>absoluten</a:t>
            </a:r>
            <a:r>
              <a:rPr lang="en-US"/>
              <a:t> Mengen von </a:t>
            </a:r>
            <a:r>
              <a:rPr lang="en-US" err="1"/>
              <a:t>Inl</a:t>
            </a:r>
            <a:r>
              <a:rPr lang="en-US"/>
              <a:t>. </a:t>
            </a:r>
            <a:r>
              <a:rPr lang="en-US" err="1"/>
              <a:t>Erneuerbaren</a:t>
            </a:r>
            <a:r>
              <a:rPr lang="en-US"/>
              <a:t> und Imp. </a:t>
            </a:r>
            <a:r>
              <a:rPr lang="en-US" err="1"/>
              <a:t>Fossilen</a:t>
            </a:r>
            <a:r>
              <a:rPr lang="en-US"/>
              <a:t> </a:t>
            </a:r>
            <a:r>
              <a:rPr lang="en-US" err="1"/>
              <a:t>Energien</a:t>
            </a:r>
            <a:endParaRPr lang="en-US"/>
          </a:p>
        </p:txBody>
      </p:sp>
      <p:pic>
        <p:nvPicPr>
          <p:cNvPr id="3" name="Picture 2">
            <a:extLst>
              <a:ext uri="{FF2B5EF4-FFF2-40B4-BE49-F238E27FC236}">
                <a16:creationId xmlns:a16="http://schemas.microsoft.com/office/drawing/2014/main" id="{373C129B-584A-4169-EE01-82749F6E87FA}"/>
              </a:ext>
            </a:extLst>
          </p:cNvPr>
          <p:cNvPicPr>
            <a:picLocks noChangeAspect="1"/>
          </p:cNvPicPr>
          <p:nvPr/>
        </p:nvPicPr>
        <p:blipFill>
          <a:blip r:embed="rId2"/>
          <a:stretch>
            <a:fillRect/>
          </a:stretch>
        </p:blipFill>
        <p:spPr>
          <a:xfrm>
            <a:off x="0" y="890852"/>
            <a:ext cx="9144000" cy="2196385"/>
          </a:xfrm>
          <a:prstGeom prst="rect">
            <a:avLst/>
          </a:prstGeom>
        </p:spPr>
      </p:pic>
      <p:sp>
        <p:nvSpPr>
          <p:cNvPr id="5" name="TextBox 4">
            <a:extLst>
              <a:ext uri="{FF2B5EF4-FFF2-40B4-BE49-F238E27FC236}">
                <a16:creationId xmlns:a16="http://schemas.microsoft.com/office/drawing/2014/main" id="{516AB35F-7F00-D6E1-DAD6-734C294406FD}"/>
              </a:ext>
            </a:extLst>
          </p:cNvPr>
          <p:cNvSpPr txBox="1"/>
          <p:nvPr/>
        </p:nvSpPr>
        <p:spPr>
          <a:xfrm>
            <a:off x="273077" y="3338419"/>
            <a:ext cx="859291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CH" sz="1200">
                <a:latin typeface="Roboto" panose="02000000000000000000" pitchFamily="2" charset="0"/>
                <a:ea typeface="Roboto" panose="02000000000000000000" pitchFamily="2" charset="0"/>
                <a:cs typeface="Roboto" panose="02000000000000000000" pitchFamily="2" charset="0"/>
              </a:rPr>
              <a:t>Die Betrachtung der absoluten Energiemengen verdeutlicht, dass die Importe fossiler Energieträger über den gesamten Zeitraum hinweg die mengenmässig stärkere Komponente darstellten. Diese Importe unterlagen zwar Schwankungen, bedingt durch ökonomische Zyklen und Preisentwicklungen, verblieben jedoch auf einem durchgehend hohen Niveau, wenngleich in den allerjüngsten Jahren ein tendenzieller Rückgang zu beobachten ist. Parallel dazu zeigt die inländische Produktion erneuerbarer Energien einen kontinuierlichen, wenngleich im Vergleich zu den fossilen Importen in absoluten Zahlen moderateren Anstieg.</a:t>
            </a:r>
          </a:p>
        </p:txBody>
      </p:sp>
    </p:spTree>
    <p:extLst>
      <p:ext uri="{BB962C8B-B14F-4D97-AF65-F5344CB8AC3E}">
        <p14:creationId xmlns:p14="http://schemas.microsoft.com/office/powerpoint/2010/main" val="6549601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7A000-38B2-9201-D411-63C3ECAF8F7D}"/>
              </a:ext>
            </a:extLst>
          </p:cNvPr>
          <p:cNvSpPr>
            <a:spLocks noGrp="1"/>
          </p:cNvSpPr>
          <p:nvPr>
            <p:ph type="title"/>
          </p:nvPr>
        </p:nvSpPr>
        <p:spPr>
          <a:xfrm>
            <a:off x="457200" y="-3142"/>
            <a:ext cx="8238600" cy="892817"/>
          </a:xfrm>
        </p:spPr>
        <p:txBody>
          <a:bodyPr spcFirstLastPara="1" wrap="square" lIns="0" tIns="0" rIns="0" bIns="0" anchor="b" anchorCtr="0">
            <a:noAutofit/>
          </a:bodyPr>
          <a:lstStyle/>
          <a:p>
            <a:r>
              <a:rPr lang="en-US"/>
              <a:t>Frage 3: </a:t>
            </a:r>
            <a:r>
              <a:rPr lang="en-US" err="1"/>
              <a:t>Isoliertes</a:t>
            </a:r>
            <a:r>
              <a:rPr lang="en-US"/>
              <a:t> </a:t>
            </a:r>
            <a:r>
              <a:rPr lang="en-US" err="1"/>
              <a:t>prozentuales</a:t>
            </a:r>
            <a:r>
              <a:rPr lang="en-US"/>
              <a:t> </a:t>
            </a:r>
            <a:r>
              <a:rPr lang="en-US" err="1"/>
              <a:t>Wachstum</a:t>
            </a:r>
            <a:r>
              <a:rPr lang="en-US"/>
              <a:t> von </a:t>
            </a:r>
            <a:r>
              <a:rPr lang="en-US" err="1"/>
              <a:t>Inl</a:t>
            </a:r>
            <a:r>
              <a:rPr lang="en-US"/>
              <a:t>. </a:t>
            </a:r>
            <a:r>
              <a:rPr lang="en-US" err="1"/>
              <a:t>Erneuerbaren</a:t>
            </a:r>
            <a:r>
              <a:rPr lang="en-US"/>
              <a:t> und Imp. </a:t>
            </a:r>
            <a:r>
              <a:rPr lang="en-US" err="1"/>
              <a:t>Fossilen</a:t>
            </a:r>
            <a:r>
              <a:rPr lang="en-US"/>
              <a:t> </a:t>
            </a:r>
            <a:r>
              <a:rPr lang="en-US" err="1"/>
              <a:t>Energien</a:t>
            </a:r>
            <a:endParaRPr lang="en-US"/>
          </a:p>
        </p:txBody>
      </p:sp>
      <p:pic>
        <p:nvPicPr>
          <p:cNvPr id="3" name="Picture 2">
            <a:extLst>
              <a:ext uri="{FF2B5EF4-FFF2-40B4-BE49-F238E27FC236}">
                <a16:creationId xmlns:a16="http://schemas.microsoft.com/office/drawing/2014/main" id="{1414658F-8DEA-746F-0DFA-725F68DB3480}"/>
              </a:ext>
            </a:extLst>
          </p:cNvPr>
          <p:cNvPicPr>
            <a:picLocks noChangeAspect="1"/>
          </p:cNvPicPr>
          <p:nvPr/>
        </p:nvPicPr>
        <p:blipFill>
          <a:blip r:embed="rId2"/>
          <a:stretch>
            <a:fillRect/>
          </a:stretch>
        </p:blipFill>
        <p:spPr>
          <a:xfrm>
            <a:off x="0" y="890852"/>
            <a:ext cx="9144000" cy="2196385"/>
          </a:xfrm>
          <a:prstGeom prst="rect">
            <a:avLst/>
          </a:prstGeom>
        </p:spPr>
      </p:pic>
      <p:sp>
        <p:nvSpPr>
          <p:cNvPr id="5" name="TextBox 4">
            <a:extLst>
              <a:ext uri="{FF2B5EF4-FFF2-40B4-BE49-F238E27FC236}">
                <a16:creationId xmlns:a16="http://schemas.microsoft.com/office/drawing/2014/main" id="{6D1F652E-B961-CFD1-A990-18EAD6947129}"/>
              </a:ext>
            </a:extLst>
          </p:cNvPr>
          <p:cNvSpPr txBox="1"/>
          <p:nvPr/>
        </p:nvSpPr>
        <p:spPr>
          <a:xfrm>
            <a:off x="273077" y="3338419"/>
            <a:ext cx="859291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CH" sz="1200">
                <a:latin typeface="Roboto" panose="02000000000000000000" pitchFamily="2" charset="0"/>
                <a:ea typeface="Roboto" panose="02000000000000000000" pitchFamily="2" charset="0"/>
                <a:cs typeface="Roboto" panose="02000000000000000000" pitchFamily="2" charset="0"/>
              </a:rPr>
              <a:t>Besonders deutlich wird die Entwicklung der im Inland produzierten erneuerbaren Energien durch eine isolierte Betrachtung des prozentualen Anteils (</a:t>
            </a:r>
            <a:r>
              <a:rPr lang="de-CH" sz="1200" err="1">
                <a:latin typeface="Roboto" panose="02000000000000000000" pitchFamily="2" charset="0"/>
                <a:ea typeface="Roboto" panose="02000000000000000000" pitchFamily="2" charset="0"/>
                <a:cs typeface="Roboto" panose="02000000000000000000" pitchFamily="2" charset="0"/>
              </a:rPr>
              <a:t>Inl</a:t>
            </a:r>
            <a:r>
              <a:rPr lang="de-CH" sz="1200">
                <a:latin typeface="Roboto" panose="02000000000000000000" pitchFamily="2" charset="0"/>
                <a:ea typeface="Roboto" panose="02000000000000000000" pitchFamily="2" charset="0"/>
                <a:cs typeface="Roboto" panose="02000000000000000000" pitchFamily="2" charset="0"/>
              </a:rPr>
              <a:t>. Erneuerbare : Imp. Fossile). Der Aufwärtstrend seit 1980 wird deutlich sichtbar und weist nahezu eine Verdopplung der Produktion auf.</a:t>
            </a:r>
          </a:p>
        </p:txBody>
      </p:sp>
    </p:spTree>
    <p:extLst>
      <p:ext uri="{BB962C8B-B14F-4D97-AF65-F5344CB8AC3E}">
        <p14:creationId xmlns:p14="http://schemas.microsoft.com/office/powerpoint/2010/main" val="3325472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29"/>
          <p:cNvSpPr/>
          <p:nvPr/>
        </p:nvSpPr>
        <p:spPr>
          <a:xfrm rot="10800000">
            <a:off x="5569474" y="2007737"/>
            <a:ext cx="1120994" cy="931925"/>
          </a:xfrm>
          <a:custGeom>
            <a:avLst/>
            <a:gdLst/>
            <a:ahLst/>
            <a:cxnLst/>
            <a:rect l="l" t="t" r="r" b="b"/>
            <a:pathLst>
              <a:path w="179359" h="149108" extrusionOk="0">
                <a:moveTo>
                  <a:pt x="90668" y="1"/>
                </a:moveTo>
                <a:cubicBezTo>
                  <a:pt x="59095" y="1"/>
                  <a:pt x="36219" y="21173"/>
                  <a:pt x="26149" y="39718"/>
                </a:cubicBezTo>
                <a:cubicBezTo>
                  <a:pt x="1" y="87844"/>
                  <a:pt x="41410" y="149108"/>
                  <a:pt x="92859" y="149108"/>
                </a:cubicBezTo>
                <a:cubicBezTo>
                  <a:pt x="93260" y="149108"/>
                  <a:pt x="93662" y="149104"/>
                  <a:pt x="94064" y="149096"/>
                </a:cubicBezTo>
                <a:cubicBezTo>
                  <a:pt x="146034" y="148129"/>
                  <a:pt x="170152" y="115239"/>
                  <a:pt x="174755" y="75644"/>
                </a:cubicBezTo>
                <a:cubicBezTo>
                  <a:pt x="179358" y="36049"/>
                  <a:pt x="151338" y="13266"/>
                  <a:pt x="109842" y="2525"/>
                </a:cubicBezTo>
                <a:cubicBezTo>
                  <a:pt x="103148" y="785"/>
                  <a:pt x="96747" y="1"/>
                  <a:pt x="906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rot="10800000">
            <a:off x="4030631" y="2010046"/>
            <a:ext cx="1120994" cy="931925"/>
          </a:xfrm>
          <a:custGeom>
            <a:avLst/>
            <a:gdLst/>
            <a:ahLst/>
            <a:cxnLst/>
            <a:rect l="l" t="t" r="r" b="b"/>
            <a:pathLst>
              <a:path w="179359" h="149108" extrusionOk="0">
                <a:moveTo>
                  <a:pt x="90668" y="1"/>
                </a:moveTo>
                <a:cubicBezTo>
                  <a:pt x="59095" y="1"/>
                  <a:pt x="36219" y="21173"/>
                  <a:pt x="26149" y="39718"/>
                </a:cubicBezTo>
                <a:cubicBezTo>
                  <a:pt x="1" y="87844"/>
                  <a:pt x="41410" y="149108"/>
                  <a:pt x="92859" y="149108"/>
                </a:cubicBezTo>
                <a:cubicBezTo>
                  <a:pt x="93260" y="149108"/>
                  <a:pt x="93662" y="149104"/>
                  <a:pt x="94064" y="149096"/>
                </a:cubicBezTo>
                <a:cubicBezTo>
                  <a:pt x="146034" y="148129"/>
                  <a:pt x="170152" y="115239"/>
                  <a:pt x="174755" y="75644"/>
                </a:cubicBezTo>
                <a:cubicBezTo>
                  <a:pt x="179358" y="36049"/>
                  <a:pt x="151338" y="13266"/>
                  <a:pt x="109842" y="2525"/>
                </a:cubicBezTo>
                <a:cubicBezTo>
                  <a:pt x="103148" y="785"/>
                  <a:pt x="96747" y="1"/>
                  <a:pt x="906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rot="10800000">
            <a:off x="7165740" y="2007737"/>
            <a:ext cx="1120994" cy="931925"/>
          </a:xfrm>
          <a:custGeom>
            <a:avLst/>
            <a:gdLst/>
            <a:ahLst/>
            <a:cxnLst/>
            <a:rect l="l" t="t" r="r" b="b"/>
            <a:pathLst>
              <a:path w="179359" h="149108" extrusionOk="0">
                <a:moveTo>
                  <a:pt x="90668" y="1"/>
                </a:moveTo>
                <a:cubicBezTo>
                  <a:pt x="59095" y="1"/>
                  <a:pt x="36219" y="21173"/>
                  <a:pt x="26149" y="39718"/>
                </a:cubicBezTo>
                <a:cubicBezTo>
                  <a:pt x="1" y="87844"/>
                  <a:pt x="41410" y="149108"/>
                  <a:pt x="92859" y="149108"/>
                </a:cubicBezTo>
                <a:cubicBezTo>
                  <a:pt x="93260" y="149108"/>
                  <a:pt x="93662" y="149104"/>
                  <a:pt x="94064" y="149096"/>
                </a:cubicBezTo>
                <a:cubicBezTo>
                  <a:pt x="146034" y="148129"/>
                  <a:pt x="170152" y="115239"/>
                  <a:pt x="174755" y="75644"/>
                </a:cubicBezTo>
                <a:cubicBezTo>
                  <a:pt x="179358" y="36049"/>
                  <a:pt x="151338" y="13266"/>
                  <a:pt x="109842" y="2525"/>
                </a:cubicBezTo>
                <a:cubicBezTo>
                  <a:pt x="103148" y="785"/>
                  <a:pt x="96747" y="1"/>
                  <a:pt x="906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rot="10800000">
            <a:off x="2434365" y="2007737"/>
            <a:ext cx="1120994" cy="931925"/>
          </a:xfrm>
          <a:custGeom>
            <a:avLst/>
            <a:gdLst/>
            <a:ahLst/>
            <a:cxnLst/>
            <a:rect l="l" t="t" r="r" b="b"/>
            <a:pathLst>
              <a:path w="179359" h="149108" extrusionOk="0">
                <a:moveTo>
                  <a:pt x="90668" y="1"/>
                </a:moveTo>
                <a:cubicBezTo>
                  <a:pt x="59095" y="1"/>
                  <a:pt x="36219" y="21173"/>
                  <a:pt x="26149" y="39718"/>
                </a:cubicBezTo>
                <a:cubicBezTo>
                  <a:pt x="1" y="87844"/>
                  <a:pt x="41410" y="149108"/>
                  <a:pt x="92859" y="149108"/>
                </a:cubicBezTo>
                <a:cubicBezTo>
                  <a:pt x="93260" y="149108"/>
                  <a:pt x="93662" y="149104"/>
                  <a:pt x="94064" y="149096"/>
                </a:cubicBezTo>
                <a:cubicBezTo>
                  <a:pt x="146034" y="148129"/>
                  <a:pt x="170152" y="115239"/>
                  <a:pt x="174755" y="75644"/>
                </a:cubicBezTo>
                <a:cubicBezTo>
                  <a:pt x="179358" y="36049"/>
                  <a:pt x="151338" y="13266"/>
                  <a:pt x="109842" y="2525"/>
                </a:cubicBezTo>
                <a:cubicBezTo>
                  <a:pt x="103148" y="785"/>
                  <a:pt x="96747" y="1"/>
                  <a:pt x="906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rot="10800000">
            <a:off x="857265" y="2007737"/>
            <a:ext cx="1120994" cy="931925"/>
          </a:xfrm>
          <a:custGeom>
            <a:avLst/>
            <a:gdLst/>
            <a:ahLst/>
            <a:cxnLst/>
            <a:rect l="l" t="t" r="r" b="b"/>
            <a:pathLst>
              <a:path w="179359" h="149108" extrusionOk="0">
                <a:moveTo>
                  <a:pt x="90668" y="1"/>
                </a:moveTo>
                <a:cubicBezTo>
                  <a:pt x="59095" y="1"/>
                  <a:pt x="36219" y="21173"/>
                  <a:pt x="26149" y="39718"/>
                </a:cubicBezTo>
                <a:cubicBezTo>
                  <a:pt x="1" y="87844"/>
                  <a:pt x="41410" y="149108"/>
                  <a:pt x="92859" y="149108"/>
                </a:cubicBezTo>
                <a:cubicBezTo>
                  <a:pt x="93260" y="149108"/>
                  <a:pt x="93662" y="149104"/>
                  <a:pt x="94064" y="149096"/>
                </a:cubicBezTo>
                <a:cubicBezTo>
                  <a:pt x="146034" y="148129"/>
                  <a:pt x="170152" y="115239"/>
                  <a:pt x="174755" y="75644"/>
                </a:cubicBezTo>
                <a:cubicBezTo>
                  <a:pt x="179358" y="36049"/>
                  <a:pt x="151338" y="13266"/>
                  <a:pt x="109842" y="2525"/>
                </a:cubicBezTo>
                <a:cubicBezTo>
                  <a:pt x="103148" y="785"/>
                  <a:pt x="96747" y="1"/>
                  <a:pt x="906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txBox="1">
            <a:spLocks noGrp="1"/>
          </p:cNvSpPr>
          <p:nvPr>
            <p:ph type="title"/>
          </p:nvPr>
        </p:nvSpPr>
        <p:spPr>
          <a:xfrm>
            <a:off x="457200" y="411475"/>
            <a:ext cx="8238600" cy="478200"/>
          </a:xfrm>
          <a:prstGeom prst="rect">
            <a:avLst/>
          </a:prstGeom>
        </p:spPr>
        <p:txBody>
          <a:bodyPr spcFirstLastPara="1" wrap="square" lIns="0" tIns="0" rIns="0" bIns="0" anchor="ctr" anchorCtr="0">
            <a:noAutofit/>
          </a:bodyPr>
          <a:lstStyle/>
          <a:p>
            <a:pPr marL="0" lvl="0" indent="0" algn="ctr" rtl="0">
              <a:spcBef>
                <a:spcPts val="0"/>
              </a:spcBef>
              <a:spcAft>
                <a:spcPts val="0"/>
              </a:spcAft>
              <a:buClr>
                <a:schemeClr val="dk1"/>
              </a:buClr>
              <a:buSzPts val="1100"/>
              <a:buFont typeface="Arial"/>
              <a:buNone/>
            </a:pPr>
            <a:r>
              <a:rPr lang="ang-Latn-001"/>
              <a:t>Inhalt</a:t>
            </a:r>
            <a:endParaRPr/>
          </a:p>
        </p:txBody>
      </p:sp>
      <p:grpSp>
        <p:nvGrpSpPr>
          <p:cNvPr id="233" name="Google Shape;233;p29"/>
          <p:cNvGrpSpPr/>
          <p:nvPr/>
        </p:nvGrpSpPr>
        <p:grpSpPr>
          <a:xfrm>
            <a:off x="1094056" y="2212231"/>
            <a:ext cx="546005" cy="522910"/>
            <a:chOff x="1184900" y="345750"/>
            <a:chExt cx="5224925" cy="5003925"/>
          </a:xfrm>
        </p:grpSpPr>
        <p:sp>
          <p:nvSpPr>
            <p:cNvPr id="234" name="Google Shape;234;p29"/>
            <p:cNvSpPr/>
            <p:nvPr/>
          </p:nvSpPr>
          <p:spPr>
            <a:xfrm>
              <a:off x="4595300" y="761100"/>
              <a:ext cx="1074050" cy="897625"/>
            </a:xfrm>
            <a:custGeom>
              <a:avLst/>
              <a:gdLst/>
              <a:ahLst/>
              <a:cxnLst/>
              <a:rect l="l" t="t" r="r" b="b"/>
              <a:pathLst>
                <a:path w="42962" h="35905" extrusionOk="0">
                  <a:moveTo>
                    <a:pt x="22476" y="6123"/>
                  </a:moveTo>
                  <a:cubicBezTo>
                    <a:pt x="27663" y="6123"/>
                    <a:pt x="32458" y="9548"/>
                    <a:pt x="33893" y="14898"/>
                  </a:cubicBezTo>
                  <a:cubicBezTo>
                    <a:pt x="35589" y="21193"/>
                    <a:pt x="31838" y="27685"/>
                    <a:pt x="25542" y="29381"/>
                  </a:cubicBezTo>
                  <a:cubicBezTo>
                    <a:pt x="24513" y="29657"/>
                    <a:pt x="23479" y="29789"/>
                    <a:pt x="22463" y="29789"/>
                  </a:cubicBezTo>
                  <a:cubicBezTo>
                    <a:pt x="17229" y="29789"/>
                    <a:pt x="12447" y="26296"/>
                    <a:pt x="11026" y="20998"/>
                  </a:cubicBezTo>
                  <a:cubicBezTo>
                    <a:pt x="9037" y="13528"/>
                    <a:pt x="14680" y="6123"/>
                    <a:pt x="22476" y="6123"/>
                  </a:cubicBezTo>
                  <a:close/>
                  <a:moveTo>
                    <a:pt x="22502" y="1"/>
                  </a:moveTo>
                  <a:cubicBezTo>
                    <a:pt x="16291" y="1"/>
                    <a:pt x="10244" y="3224"/>
                    <a:pt x="6916" y="8961"/>
                  </a:cubicBezTo>
                  <a:cubicBezTo>
                    <a:pt x="1" y="20965"/>
                    <a:pt x="8776" y="35905"/>
                    <a:pt x="22443" y="35905"/>
                  </a:cubicBezTo>
                  <a:cubicBezTo>
                    <a:pt x="28576" y="35905"/>
                    <a:pt x="34643" y="32741"/>
                    <a:pt x="38003" y="26934"/>
                  </a:cubicBezTo>
                  <a:cubicBezTo>
                    <a:pt x="42961" y="18323"/>
                    <a:pt x="40026" y="7362"/>
                    <a:pt x="31446" y="2404"/>
                  </a:cubicBezTo>
                  <a:cubicBezTo>
                    <a:pt x="28626" y="774"/>
                    <a:pt x="25545" y="1"/>
                    <a:pt x="22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387350" y="739600"/>
              <a:ext cx="241425" cy="190900"/>
            </a:xfrm>
            <a:custGeom>
              <a:avLst/>
              <a:gdLst/>
              <a:ahLst/>
              <a:cxnLst/>
              <a:rect l="l" t="t" r="r" b="b"/>
              <a:pathLst>
                <a:path w="9657" h="7636" extrusionOk="0">
                  <a:moveTo>
                    <a:pt x="3528" y="1"/>
                  </a:moveTo>
                  <a:cubicBezTo>
                    <a:pt x="2467" y="1"/>
                    <a:pt x="1421" y="546"/>
                    <a:pt x="849" y="1535"/>
                  </a:cubicBezTo>
                  <a:cubicBezTo>
                    <a:pt x="1" y="3003"/>
                    <a:pt x="490" y="4895"/>
                    <a:pt x="1991" y="5711"/>
                  </a:cubicBezTo>
                  <a:cubicBezTo>
                    <a:pt x="4274" y="6983"/>
                    <a:pt x="4861" y="7635"/>
                    <a:pt x="6166" y="7635"/>
                  </a:cubicBezTo>
                  <a:cubicBezTo>
                    <a:pt x="7210" y="7635"/>
                    <a:pt x="8254" y="7113"/>
                    <a:pt x="8808" y="6135"/>
                  </a:cubicBezTo>
                  <a:cubicBezTo>
                    <a:pt x="9656" y="4667"/>
                    <a:pt x="9167" y="2775"/>
                    <a:pt x="7699" y="1959"/>
                  </a:cubicBezTo>
                  <a:lnTo>
                    <a:pt x="5024" y="394"/>
                  </a:lnTo>
                  <a:cubicBezTo>
                    <a:pt x="4557" y="128"/>
                    <a:pt x="4041" y="1"/>
                    <a:pt x="3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387350" y="1488475"/>
              <a:ext cx="241425" cy="191250"/>
            </a:xfrm>
            <a:custGeom>
              <a:avLst/>
              <a:gdLst/>
              <a:ahLst/>
              <a:cxnLst/>
              <a:rect l="l" t="t" r="r" b="b"/>
              <a:pathLst>
                <a:path w="9657" h="7650" extrusionOk="0">
                  <a:moveTo>
                    <a:pt x="6172" y="1"/>
                  </a:moveTo>
                  <a:cubicBezTo>
                    <a:pt x="5650" y="1"/>
                    <a:pt x="5120" y="135"/>
                    <a:pt x="4633" y="416"/>
                  </a:cubicBezTo>
                  <a:lnTo>
                    <a:pt x="1991" y="1949"/>
                  </a:lnTo>
                  <a:cubicBezTo>
                    <a:pt x="523" y="2798"/>
                    <a:pt x="1" y="4657"/>
                    <a:pt x="849" y="6125"/>
                  </a:cubicBezTo>
                  <a:cubicBezTo>
                    <a:pt x="1416" y="7106"/>
                    <a:pt x="2448" y="7649"/>
                    <a:pt x="3499" y="7649"/>
                  </a:cubicBezTo>
                  <a:cubicBezTo>
                    <a:pt x="4021" y="7649"/>
                    <a:pt x="4548" y="7515"/>
                    <a:pt x="5024" y="7234"/>
                  </a:cubicBezTo>
                  <a:lnTo>
                    <a:pt x="7699" y="5701"/>
                  </a:lnTo>
                  <a:cubicBezTo>
                    <a:pt x="9167" y="4853"/>
                    <a:pt x="9656" y="2993"/>
                    <a:pt x="8808" y="1525"/>
                  </a:cubicBezTo>
                  <a:cubicBezTo>
                    <a:pt x="8242" y="545"/>
                    <a:pt x="7223" y="1"/>
                    <a:pt x="6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5080525" y="1843825"/>
              <a:ext cx="153350" cy="230000"/>
            </a:xfrm>
            <a:custGeom>
              <a:avLst/>
              <a:gdLst/>
              <a:ahLst/>
              <a:cxnLst/>
              <a:rect l="l" t="t" r="r" b="b"/>
              <a:pathLst>
                <a:path w="6134" h="9200" extrusionOk="0">
                  <a:moveTo>
                    <a:pt x="3067" y="1"/>
                  </a:moveTo>
                  <a:cubicBezTo>
                    <a:pt x="1371" y="1"/>
                    <a:pt x="1" y="1371"/>
                    <a:pt x="1" y="3067"/>
                  </a:cubicBezTo>
                  <a:lnTo>
                    <a:pt x="1" y="6133"/>
                  </a:lnTo>
                  <a:cubicBezTo>
                    <a:pt x="1" y="7829"/>
                    <a:pt x="1371" y="9199"/>
                    <a:pt x="3067" y="9199"/>
                  </a:cubicBezTo>
                  <a:cubicBezTo>
                    <a:pt x="4763" y="9199"/>
                    <a:pt x="6133" y="7829"/>
                    <a:pt x="6133" y="6133"/>
                  </a:cubicBezTo>
                  <a:lnTo>
                    <a:pt x="6133" y="3067"/>
                  </a:lnTo>
                  <a:cubicBezTo>
                    <a:pt x="6133" y="1371"/>
                    <a:pt x="4763" y="1"/>
                    <a:pt x="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5684825" y="1488475"/>
              <a:ext cx="241400" cy="191450"/>
            </a:xfrm>
            <a:custGeom>
              <a:avLst/>
              <a:gdLst/>
              <a:ahLst/>
              <a:cxnLst/>
              <a:rect l="l" t="t" r="r" b="b"/>
              <a:pathLst>
                <a:path w="9656" h="7658" extrusionOk="0">
                  <a:moveTo>
                    <a:pt x="3499" y="1"/>
                  </a:moveTo>
                  <a:cubicBezTo>
                    <a:pt x="2448" y="1"/>
                    <a:pt x="1415" y="545"/>
                    <a:pt x="848" y="1525"/>
                  </a:cubicBezTo>
                  <a:cubicBezTo>
                    <a:pt x="0" y="2993"/>
                    <a:pt x="489" y="4885"/>
                    <a:pt x="1990" y="5701"/>
                  </a:cubicBezTo>
                  <a:cubicBezTo>
                    <a:pt x="4273" y="6973"/>
                    <a:pt x="4860" y="7658"/>
                    <a:pt x="6165" y="7658"/>
                  </a:cubicBezTo>
                  <a:cubicBezTo>
                    <a:pt x="7209" y="7658"/>
                    <a:pt x="8253" y="7103"/>
                    <a:pt x="8807" y="6125"/>
                  </a:cubicBezTo>
                  <a:cubicBezTo>
                    <a:pt x="9656" y="4657"/>
                    <a:pt x="9166" y="2798"/>
                    <a:pt x="7698" y="1949"/>
                  </a:cubicBezTo>
                  <a:lnTo>
                    <a:pt x="5024" y="416"/>
                  </a:lnTo>
                  <a:cubicBezTo>
                    <a:pt x="4547" y="135"/>
                    <a:pt x="4021" y="1"/>
                    <a:pt x="3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5684825" y="739600"/>
              <a:ext cx="241400" cy="191500"/>
            </a:xfrm>
            <a:custGeom>
              <a:avLst/>
              <a:gdLst/>
              <a:ahLst/>
              <a:cxnLst/>
              <a:rect l="l" t="t" r="r" b="b"/>
              <a:pathLst>
                <a:path w="9656" h="7660" extrusionOk="0">
                  <a:moveTo>
                    <a:pt x="6143" y="1"/>
                  </a:moveTo>
                  <a:cubicBezTo>
                    <a:pt x="5630" y="1"/>
                    <a:pt x="5110" y="128"/>
                    <a:pt x="4632" y="394"/>
                  </a:cubicBezTo>
                  <a:lnTo>
                    <a:pt x="1990" y="1959"/>
                  </a:lnTo>
                  <a:cubicBezTo>
                    <a:pt x="522" y="2775"/>
                    <a:pt x="0" y="4667"/>
                    <a:pt x="848" y="6135"/>
                  </a:cubicBezTo>
                  <a:cubicBezTo>
                    <a:pt x="1415" y="7116"/>
                    <a:pt x="2448" y="7659"/>
                    <a:pt x="3499" y="7659"/>
                  </a:cubicBezTo>
                  <a:cubicBezTo>
                    <a:pt x="4021" y="7659"/>
                    <a:pt x="4547" y="7525"/>
                    <a:pt x="5024" y="7244"/>
                  </a:cubicBezTo>
                  <a:lnTo>
                    <a:pt x="7698" y="5711"/>
                  </a:lnTo>
                  <a:cubicBezTo>
                    <a:pt x="9166" y="4863"/>
                    <a:pt x="9656" y="3003"/>
                    <a:pt x="8807" y="1535"/>
                  </a:cubicBezTo>
                  <a:cubicBezTo>
                    <a:pt x="8236" y="546"/>
                    <a:pt x="7204" y="1"/>
                    <a:pt x="6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5080525" y="345750"/>
              <a:ext cx="153350" cy="230000"/>
            </a:xfrm>
            <a:custGeom>
              <a:avLst/>
              <a:gdLst/>
              <a:ahLst/>
              <a:cxnLst/>
              <a:rect l="l" t="t" r="r" b="b"/>
              <a:pathLst>
                <a:path w="6134" h="9200" extrusionOk="0">
                  <a:moveTo>
                    <a:pt x="3067" y="1"/>
                  </a:moveTo>
                  <a:cubicBezTo>
                    <a:pt x="1371" y="1"/>
                    <a:pt x="1" y="1371"/>
                    <a:pt x="1" y="3067"/>
                  </a:cubicBezTo>
                  <a:lnTo>
                    <a:pt x="1" y="6133"/>
                  </a:lnTo>
                  <a:cubicBezTo>
                    <a:pt x="1" y="7830"/>
                    <a:pt x="1371" y="9200"/>
                    <a:pt x="3067" y="9200"/>
                  </a:cubicBezTo>
                  <a:cubicBezTo>
                    <a:pt x="4763" y="9200"/>
                    <a:pt x="6133" y="7830"/>
                    <a:pt x="6133" y="6133"/>
                  </a:cubicBezTo>
                  <a:lnTo>
                    <a:pt x="6133" y="3067"/>
                  </a:lnTo>
                  <a:cubicBezTo>
                    <a:pt x="6133" y="1371"/>
                    <a:pt x="4763" y="1"/>
                    <a:pt x="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5062600" y="4411400"/>
              <a:ext cx="402050" cy="637625"/>
            </a:xfrm>
            <a:custGeom>
              <a:avLst/>
              <a:gdLst/>
              <a:ahLst/>
              <a:cxnLst/>
              <a:rect l="l" t="t" r="r" b="b"/>
              <a:pathLst>
                <a:path w="16082" h="25505" extrusionOk="0">
                  <a:moveTo>
                    <a:pt x="8958" y="0"/>
                  </a:moveTo>
                  <a:cubicBezTo>
                    <a:pt x="7877" y="0"/>
                    <a:pt x="6824" y="585"/>
                    <a:pt x="6263" y="1616"/>
                  </a:cubicBezTo>
                  <a:lnTo>
                    <a:pt x="1077" y="11304"/>
                  </a:lnTo>
                  <a:cubicBezTo>
                    <a:pt x="0" y="13326"/>
                    <a:pt x="1468" y="15805"/>
                    <a:pt x="3784" y="15805"/>
                  </a:cubicBezTo>
                  <a:lnTo>
                    <a:pt x="7209" y="15805"/>
                  </a:lnTo>
                  <a:lnTo>
                    <a:pt x="4436" y="20992"/>
                  </a:lnTo>
                  <a:cubicBezTo>
                    <a:pt x="3621" y="22493"/>
                    <a:pt x="4175" y="24352"/>
                    <a:pt x="5676" y="25135"/>
                  </a:cubicBezTo>
                  <a:cubicBezTo>
                    <a:pt x="6139" y="25386"/>
                    <a:pt x="6632" y="25504"/>
                    <a:pt x="7118" y="25504"/>
                  </a:cubicBezTo>
                  <a:cubicBezTo>
                    <a:pt x="8207" y="25504"/>
                    <a:pt x="9255" y="24910"/>
                    <a:pt x="9819" y="23895"/>
                  </a:cubicBezTo>
                  <a:lnTo>
                    <a:pt x="15005" y="14207"/>
                  </a:lnTo>
                  <a:cubicBezTo>
                    <a:pt x="16082" y="12152"/>
                    <a:pt x="14614" y="9706"/>
                    <a:pt x="12298" y="9706"/>
                  </a:cubicBezTo>
                  <a:lnTo>
                    <a:pt x="8873" y="9706"/>
                  </a:lnTo>
                  <a:lnTo>
                    <a:pt x="11678" y="4519"/>
                  </a:lnTo>
                  <a:cubicBezTo>
                    <a:pt x="12461" y="3018"/>
                    <a:pt x="11906" y="1159"/>
                    <a:pt x="10406" y="376"/>
                  </a:cubicBezTo>
                  <a:cubicBezTo>
                    <a:pt x="9947" y="121"/>
                    <a:pt x="9449" y="0"/>
                    <a:pt x="8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1184900" y="1483375"/>
              <a:ext cx="5224925" cy="3866300"/>
            </a:xfrm>
            <a:custGeom>
              <a:avLst/>
              <a:gdLst/>
              <a:ahLst/>
              <a:cxnLst/>
              <a:rect l="l" t="t" r="r" b="b"/>
              <a:pathLst>
                <a:path w="208997" h="154652" extrusionOk="0">
                  <a:moveTo>
                    <a:pt x="48245" y="6133"/>
                  </a:moveTo>
                  <a:lnTo>
                    <a:pt x="46745" y="23813"/>
                  </a:lnTo>
                  <a:lnTo>
                    <a:pt x="24824" y="23813"/>
                  </a:lnTo>
                  <a:lnTo>
                    <a:pt x="29359" y="6133"/>
                  </a:lnTo>
                  <a:close/>
                  <a:moveTo>
                    <a:pt x="73395" y="6133"/>
                  </a:moveTo>
                  <a:lnTo>
                    <a:pt x="74896" y="23813"/>
                  </a:lnTo>
                  <a:lnTo>
                    <a:pt x="52877" y="23813"/>
                  </a:lnTo>
                  <a:lnTo>
                    <a:pt x="54411" y="6133"/>
                  </a:lnTo>
                  <a:close/>
                  <a:moveTo>
                    <a:pt x="98415" y="6133"/>
                  </a:moveTo>
                  <a:lnTo>
                    <a:pt x="102949" y="23813"/>
                  </a:lnTo>
                  <a:lnTo>
                    <a:pt x="81028" y="23813"/>
                  </a:lnTo>
                  <a:lnTo>
                    <a:pt x="79528" y="6133"/>
                  </a:lnTo>
                  <a:close/>
                  <a:moveTo>
                    <a:pt x="46223" y="29913"/>
                  </a:moveTo>
                  <a:lnTo>
                    <a:pt x="44722" y="47593"/>
                  </a:lnTo>
                  <a:lnTo>
                    <a:pt x="18757" y="47593"/>
                  </a:lnTo>
                  <a:lnTo>
                    <a:pt x="23259" y="29913"/>
                  </a:lnTo>
                  <a:close/>
                  <a:moveTo>
                    <a:pt x="75418" y="29913"/>
                  </a:moveTo>
                  <a:lnTo>
                    <a:pt x="76918" y="47593"/>
                  </a:lnTo>
                  <a:lnTo>
                    <a:pt x="50855" y="47593"/>
                  </a:lnTo>
                  <a:lnTo>
                    <a:pt x="52356" y="29913"/>
                  </a:lnTo>
                  <a:close/>
                  <a:moveTo>
                    <a:pt x="104515" y="29913"/>
                  </a:moveTo>
                  <a:lnTo>
                    <a:pt x="109049" y="47593"/>
                  </a:lnTo>
                  <a:lnTo>
                    <a:pt x="83051" y="47593"/>
                  </a:lnTo>
                  <a:lnTo>
                    <a:pt x="81550" y="29913"/>
                  </a:lnTo>
                  <a:close/>
                  <a:moveTo>
                    <a:pt x="44201" y="53725"/>
                  </a:moveTo>
                  <a:lnTo>
                    <a:pt x="42700" y="71373"/>
                  </a:lnTo>
                  <a:lnTo>
                    <a:pt x="12657" y="71373"/>
                  </a:lnTo>
                  <a:lnTo>
                    <a:pt x="17191" y="53725"/>
                  </a:lnTo>
                  <a:close/>
                  <a:moveTo>
                    <a:pt x="77440" y="53725"/>
                  </a:moveTo>
                  <a:lnTo>
                    <a:pt x="78941" y="71373"/>
                  </a:lnTo>
                  <a:lnTo>
                    <a:pt x="48833" y="71373"/>
                  </a:lnTo>
                  <a:lnTo>
                    <a:pt x="50333" y="53725"/>
                  </a:lnTo>
                  <a:close/>
                  <a:moveTo>
                    <a:pt x="110615" y="53693"/>
                  </a:moveTo>
                  <a:lnTo>
                    <a:pt x="115116" y="71373"/>
                  </a:lnTo>
                  <a:lnTo>
                    <a:pt x="85106" y="71373"/>
                  </a:lnTo>
                  <a:lnTo>
                    <a:pt x="83573" y="53693"/>
                  </a:lnTo>
                  <a:close/>
                  <a:moveTo>
                    <a:pt x="136123" y="68437"/>
                  </a:moveTo>
                  <a:cubicBezTo>
                    <a:pt x="136711" y="68437"/>
                    <a:pt x="137200" y="68926"/>
                    <a:pt x="137200" y="69546"/>
                  </a:cubicBezTo>
                  <a:lnTo>
                    <a:pt x="137200" y="77147"/>
                  </a:lnTo>
                  <a:cubicBezTo>
                    <a:pt x="133416" y="77603"/>
                    <a:pt x="130480" y="80833"/>
                    <a:pt x="130480" y="84714"/>
                  </a:cubicBezTo>
                  <a:lnTo>
                    <a:pt x="130480" y="91923"/>
                  </a:lnTo>
                  <a:lnTo>
                    <a:pt x="126696" y="91923"/>
                  </a:lnTo>
                  <a:lnTo>
                    <a:pt x="120694" y="68437"/>
                  </a:lnTo>
                  <a:close/>
                  <a:moveTo>
                    <a:pt x="142419" y="83214"/>
                  </a:moveTo>
                  <a:cubicBezTo>
                    <a:pt x="143234" y="83214"/>
                    <a:pt x="143920" y="83866"/>
                    <a:pt x="143920" y="84714"/>
                  </a:cubicBezTo>
                  <a:lnTo>
                    <a:pt x="143920" y="91923"/>
                  </a:lnTo>
                  <a:lnTo>
                    <a:pt x="136613" y="91923"/>
                  </a:lnTo>
                  <a:lnTo>
                    <a:pt x="136613" y="84714"/>
                  </a:lnTo>
                  <a:cubicBezTo>
                    <a:pt x="136613" y="83899"/>
                    <a:pt x="137298" y="83214"/>
                    <a:pt x="138113" y="83214"/>
                  </a:cubicBezTo>
                  <a:close/>
                  <a:moveTo>
                    <a:pt x="177714" y="45668"/>
                  </a:moveTo>
                  <a:cubicBezTo>
                    <a:pt x="180617" y="45668"/>
                    <a:pt x="182965" y="48050"/>
                    <a:pt x="182965" y="50953"/>
                  </a:cubicBezTo>
                  <a:lnTo>
                    <a:pt x="182965" y="77147"/>
                  </a:lnTo>
                  <a:cubicBezTo>
                    <a:pt x="179214" y="77603"/>
                    <a:pt x="176246" y="80833"/>
                    <a:pt x="176246" y="84714"/>
                  </a:cubicBezTo>
                  <a:lnTo>
                    <a:pt x="176246" y="91923"/>
                  </a:lnTo>
                  <a:lnTo>
                    <a:pt x="150052" y="91923"/>
                  </a:lnTo>
                  <a:lnTo>
                    <a:pt x="150052" y="84714"/>
                  </a:lnTo>
                  <a:cubicBezTo>
                    <a:pt x="150052" y="80833"/>
                    <a:pt x="147116" y="77603"/>
                    <a:pt x="143332" y="77147"/>
                  </a:cubicBezTo>
                  <a:lnTo>
                    <a:pt x="143332" y="69546"/>
                  </a:lnTo>
                  <a:cubicBezTo>
                    <a:pt x="143332" y="65566"/>
                    <a:pt x="140103" y="62304"/>
                    <a:pt x="136123" y="62304"/>
                  </a:cubicBezTo>
                  <a:lnTo>
                    <a:pt x="119128" y="62304"/>
                  </a:lnTo>
                  <a:lnTo>
                    <a:pt x="114855" y="45668"/>
                  </a:lnTo>
                  <a:close/>
                  <a:moveTo>
                    <a:pt x="188185" y="83214"/>
                  </a:moveTo>
                  <a:cubicBezTo>
                    <a:pt x="189000" y="83214"/>
                    <a:pt x="189685" y="83899"/>
                    <a:pt x="189685" y="84714"/>
                  </a:cubicBezTo>
                  <a:lnTo>
                    <a:pt x="189685" y="91923"/>
                  </a:lnTo>
                  <a:lnTo>
                    <a:pt x="182378" y="91923"/>
                  </a:lnTo>
                  <a:lnTo>
                    <a:pt x="182378" y="84714"/>
                  </a:lnTo>
                  <a:cubicBezTo>
                    <a:pt x="182378" y="83899"/>
                    <a:pt x="183063" y="83214"/>
                    <a:pt x="183879" y="83214"/>
                  </a:cubicBezTo>
                  <a:close/>
                  <a:moveTo>
                    <a:pt x="42178" y="77505"/>
                  </a:moveTo>
                  <a:lnTo>
                    <a:pt x="40678" y="95185"/>
                  </a:lnTo>
                  <a:lnTo>
                    <a:pt x="6557" y="95185"/>
                  </a:lnTo>
                  <a:lnTo>
                    <a:pt x="11091" y="77505"/>
                  </a:lnTo>
                  <a:close/>
                  <a:moveTo>
                    <a:pt x="79463" y="77505"/>
                  </a:moveTo>
                  <a:lnTo>
                    <a:pt x="80996" y="95185"/>
                  </a:lnTo>
                  <a:lnTo>
                    <a:pt x="46810" y="95185"/>
                  </a:lnTo>
                  <a:lnTo>
                    <a:pt x="48311" y="77505"/>
                  </a:lnTo>
                  <a:close/>
                  <a:moveTo>
                    <a:pt x="116682" y="77505"/>
                  </a:moveTo>
                  <a:lnTo>
                    <a:pt x="121216" y="95185"/>
                  </a:lnTo>
                  <a:lnTo>
                    <a:pt x="87128" y="95185"/>
                  </a:lnTo>
                  <a:lnTo>
                    <a:pt x="85595" y="77505"/>
                  </a:lnTo>
                  <a:close/>
                  <a:moveTo>
                    <a:pt x="202864" y="98023"/>
                  </a:moveTo>
                  <a:lnTo>
                    <a:pt x="202864" y="105102"/>
                  </a:lnTo>
                  <a:lnTo>
                    <a:pt x="123434" y="105102"/>
                  </a:lnTo>
                  <a:lnTo>
                    <a:pt x="123434" y="101155"/>
                  </a:lnTo>
                  <a:cubicBezTo>
                    <a:pt x="124609" y="100894"/>
                    <a:pt x="125652" y="100209"/>
                    <a:pt x="126435" y="99230"/>
                  </a:cubicBezTo>
                  <a:cubicBezTo>
                    <a:pt x="126729" y="98871"/>
                    <a:pt x="126957" y="98447"/>
                    <a:pt x="127120" y="98023"/>
                  </a:cubicBezTo>
                  <a:close/>
                  <a:moveTo>
                    <a:pt x="101024" y="101285"/>
                  </a:moveTo>
                  <a:lnTo>
                    <a:pt x="101024" y="148519"/>
                  </a:lnTo>
                  <a:lnTo>
                    <a:pt x="94664" y="148519"/>
                  </a:lnTo>
                  <a:lnTo>
                    <a:pt x="94664" y="101285"/>
                  </a:lnTo>
                  <a:close/>
                  <a:moveTo>
                    <a:pt x="29032" y="1"/>
                  </a:moveTo>
                  <a:cubicBezTo>
                    <a:pt x="26423" y="1"/>
                    <a:pt x="24139" y="1762"/>
                    <a:pt x="23487" y="4306"/>
                  </a:cubicBezTo>
                  <a:lnTo>
                    <a:pt x="392" y="94631"/>
                  </a:lnTo>
                  <a:cubicBezTo>
                    <a:pt x="1" y="96262"/>
                    <a:pt x="327" y="97925"/>
                    <a:pt x="1338" y="99230"/>
                  </a:cubicBezTo>
                  <a:cubicBezTo>
                    <a:pt x="2382" y="100535"/>
                    <a:pt x="3915" y="101285"/>
                    <a:pt x="5579" y="101285"/>
                  </a:cubicBezTo>
                  <a:lnTo>
                    <a:pt x="17844" y="101285"/>
                  </a:lnTo>
                  <a:lnTo>
                    <a:pt x="17844" y="124119"/>
                  </a:lnTo>
                  <a:cubicBezTo>
                    <a:pt x="17844" y="125815"/>
                    <a:pt x="19214" y="127185"/>
                    <a:pt x="20877" y="127185"/>
                  </a:cubicBezTo>
                  <a:cubicBezTo>
                    <a:pt x="22574" y="127185"/>
                    <a:pt x="23944" y="125815"/>
                    <a:pt x="23944" y="124119"/>
                  </a:cubicBezTo>
                  <a:lnTo>
                    <a:pt x="23944" y="101285"/>
                  </a:lnTo>
                  <a:lnTo>
                    <a:pt x="30305" y="101285"/>
                  </a:lnTo>
                  <a:lnTo>
                    <a:pt x="30305" y="148519"/>
                  </a:lnTo>
                  <a:lnTo>
                    <a:pt x="23944" y="148519"/>
                  </a:lnTo>
                  <a:lnTo>
                    <a:pt x="23944" y="138407"/>
                  </a:lnTo>
                  <a:cubicBezTo>
                    <a:pt x="23944" y="136710"/>
                    <a:pt x="22574" y="135340"/>
                    <a:pt x="20877" y="135340"/>
                  </a:cubicBezTo>
                  <a:cubicBezTo>
                    <a:pt x="19214" y="135340"/>
                    <a:pt x="17844" y="136710"/>
                    <a:pt x="17844" y="138407"/>
                  </a:cubicBezTo>
                  <a:lnTo>
                    <a:pt x="17844" y="150345"/>
                  </a:lnTo>
                  <a:cubicBezTo>
                    <a:pt x="17844" y="152727"/>
                    <a:pt x="19768" y="154651"/>
                    <a:pt x="22150" y="154651"/>
                  </a:cubicBezTo>
                  <a:lnTo>
                    <a:pt x="32131" y="154651"/>
                  </a:lnTo>
                  <a:cubicBezTo>
                    <a:pt x="34480" y="154651"/>
                    <a:pt x="36437" y="152727"/>
                    <a:pt x="36437" y="150345"/>
                  </a:cubicBezTo>
                  <a:lnTo>
                    <a:pt x="36437" y="101285"/>
                  </a:lnTo>
                  <a:lnTo>
                    <a:pt x="88564" y="101285"/>
                  </a:lnTo>
                  <a:lnTo>
                    <a:pt x="88564" y="150345"/>
                  </a:lnTo>
                  <a:cubicBezTo>
                    <a:pt x="88564" y="152727"/>
                    <a:pt x="90488" y="154651"/>
                    <a:pt x="92869" y="154651"/>
                  </a:cubicBezTo>
                  <a:lnTo>
                    <a:pt x="102851" y="154651"/>
                  </a:lnTo>
                  <a:cubicBezTo>
                    <a:pt x="105200" y="154651"/>
                    <a:pt x="107157" y="152727"/>
                    <a:pt x="107157" y="150345"/>
                  </a:cubicBezTo>
                  <a:lnTo>
                    <a:pt x="107157" y="101285"/>
                  </a:lnTo>
                  <a:lnTo>
                    <a:pt x="117302" y="101285"/>
                  </a:lnTo>
                  <a:lnTo>
                    <a:pt x="117302" y="105982"/>
                  </a:lnTo>
                  <a:cubicBezTo>
                    <a:pt x="117302" y="108853"/>
                    <a:pt x="119650" y="111202"/>
                    <a:pt x="122553" y="111202"/>
                  </a:cubicBezTo>
                  <a:lnTo>
                    <a:pt x="125489" y="111202"/>
                  </a:lnTo>
                  <a:lnTo>
                    <a:pt x="125489" y="149400"/>
                  </a:lnTo>
                  <a:cubicBezTo>
                    <a:pt x="125489" y="152303"/>
                    <a:pt x="127838" y="154651"/>
                    <a:pt x="130741" y="154651"/>
                  </a:cubicBezTo>
                  <a:lnTo>
                    <a:pt x="195557" y="154651"/>
                  </a:lnTo>
                  <a:cubicBezTo>
                    <a:pt x="198460" y="154651"/>
                    <a:pt x="200809" y="152303"/>
                    <a:pt x="200809" y="149400"/>
                  </a:cubicBezTo>
                  <a:lnTo>
                    <a:pt x="200809" y="138929"/>
                  </a:lnTo>
                  <a:cubicBezTo>
                    <a:pt x="200809" y="137232"/>
                    <a:pt x="199439" y="135862"/>
                    <a:pt x="197742" y="135862"/>
                  </a:cubicBezTo>
                  <a:cubicBezTo>
                    <a:pt x="196046" y="135862"/>
                    <a:pt x="194676" y="137232"/>
                    <a:pt x="194676" y="138929"/>
                  </a:cubicBezTo>
                  <a:lnTo>
                    <a:pt x="194676" y="148519"/>
                  </a:lnTo>
                  <a:lnTo>
                    <a:pt x="131622" y="148519"/>
                  </a:lnTo>
                  <a:lnTo>
                    <a:pt x="131622" y="111202"/>
                  </a:lnTo>
                  <a:lnTo>
                    <a:pt x="194676" y="111202"/>
                  </a:lnTo>
                  <a:lnTo>
                    <a:pt x="194676" y="124641"/>
                  </a:lnTo>
                  <a:cubicBezTo>
                    <a:pt x="194676" y="126337"/>
                    <a:pt x="196046" y="127707"/>
                    <a:pt x="197742" y="127707"/>
                  </a:cubicBezTo>
                  <a:cubicBezTo>
                    <a:pt x="199439" y="127707"/>
                    <a:pt x="200809" y="126337"/>
                    <a:pt x="200809" y="124641"/>
                  </a:cubicBezTo>
                  <a:lnTo>
                    <a:pt x="200809" y="111202"/>
                  </a:lnTo>
                  <a:lnTo>
                    <a:pt x="203744" y="111202"/>
                  </a:lnTo>
                  <a:cubicBezTo>
                    <a:pt x="206648" y="111202"/>
                    <a:pt x="208996" y="108853"/>
                    <a:pt x="208996" y="105982"/>
                  </a:cubicBezTo>
                  <a:lnTo>
                    <a:pt x="208996" y="97142"/>
                  </a:lnTo>
                  <a:cubicBezTo>
                    <a:pt x="208996" y="94272"/>
                    <a:pt x="206648" y="91923"/>
                    <a:pt x="203777" y="91923"/>
                  </a:cubicBezTo>
                  <a:lnTo>
                    <a:pt x="195818" y="91923"/>
                  </a:lnTo>
                  <a:lnTo>
                    <a:pt x="195818" y="84714"/>
                  </a:lnTo>
                  <a:cubicBezTo>
                    <a:pt x="195818" y="80833"/>
                    <a:pt x="192882" y="77603"/>
                    <a:pt x="189098" y="77147"/>
                  </a:cubicBezTo>
                  <a:lnTo>
                    <a:pt x="189098" y="50920"/>
                  </a:lnTo>
                  <a:cubicBezTo>
                    <a:pt x="189098" y="44657"/>
                    <a:pt x="183977" y="39568"/>
                    <a:pt x="177714" y="39568"/>
                  </a:cubicBezTo>
                  <a:lnTo>
                    <a:pt x="113289" y="39568"/>
                  </a:lnTo>
                  <a:lnTo>
                    <a:pt x="104286" y="4306"/>
                  </a:lnTo>
                  <a:cubicBezTo>
                    <a:pt x="103634" y="1762"/>
                    <a:pt x="101351" y="1"/>
                    <a:pt x="9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29"/>
          <p:cNvGrpSpPr/>
          <p:nvPr/>
        </p:nvGrpSpPr>
        <p:grpSpPr>
          <a:xfrm>
            <a:off x="2614158" y="2212189"/>
            <a:ext cx="679376" cy="523021"/>
            <a:chOff x="1171050" y="823650"/>
            <a:chExt cx="5258325" cy="4048150"/>
          </a:xfrm>
        </p:grpSpPr>
        <p:sp>
          <p:nvSpPr>
            <p:cNvPr id="244" name="Google Shape;244;p29"/>
            <p:cNvSpPr/>
            <p:nvPr/>
          </p:nvSpPr>
          <p:spPr>
            <a:xfrm>
              <a:off x="1171050" y="823650"/>
              <a:ext cx="5258325" cy="4048150"/>
            </a:xfrm>
            <a:custGeom>
              <a:avLst/>
              <a:gdLst/>
              <a:ahLst/>
              <a:cxnLst/>
              <a:rect l="l" t="t" r="r" b="b"/>
              <a:pathLst>
                <a:path w="210333" h="161926" extrusionOk="0">
                  <a:moveTo>
                    <a:pt x="161371" y="6133"/>
                  </a:moveTo>
                  <a:cubicBezTo>
                    <a:pt x="162153" y="6133"/>
                    <a:pt x="162838" y="6655"/>
                    <a:pt x="163034" y="7437"/>
                  </a:cubicBezTo>
                  <a:lnTo>
                    <a:pt x="169852" y="36502"/>
                  </a:lnTo>
                  <a:cubicBezTo>
                    <a:pt x="169917" y="36697"/>
                    <a:pt x="169884" y="36926"/>
                    <a:pt x="169754" y="37089"/>
                  </a:cubicBezTo>
                  <a:lnTo>
                    <a:pt x="164959" y="44070"/>
                  </a:lnTo>
                  <a:cubicBezTo>
                    <a:pt x="163813" y="43682"/>
                    <a:pt x="162610" y="43486"/>
                    <a:pt x="161408" y="43486"/>
                  </a:cubicBezTo>
                  <a:cubicBezTo>
                    <a:pt x="160180" y="43486"/>
                    <a:pt x="158952" y="43690"/>
                    <a:pt x="157782" y="44102"/>
                  </a:cubicBezTo>
                  <a:lnTo>
                    <a:pt x="152987" y="37121"/>
                  </a:lnTo>
                  <a:cubicBezTo>
                    <a:pt x="152857" y="36926"/>
                    <a:pt x="152824" y="36697"/>
                    <a:pt x="152889" y="36502"/>
                  </a:cubicBezTo>
                  <a:lnTo>
                    <a:pt x="159707" y="7437"/>
                  </a:lnTo>
                  <a:cubicBezTo>
                    <a:pt x="159903" y="6655"/>
                    <a:pt x="160588" y="6133"/>
                    <a:pt x="161371" y="6133"/>
                  </a:cubicBezTo>
                  <a:close/>
                  <a:moveTo>
                    <a:pt x="161409" y="49611"/>
                  </a:moveTo>
                  <a:cubicBezTo>
                    <a:pt x="163806" y="49611"/>
                    <a:pt x="165864" y="51413"/>
                    <a:pt x="166166" y="53855"/>
                  </a:cubicBezTo>
                  <a:cubicBezTo>
                    <a:pt x="166166" y="53855"/>
                    <a:pt x="166166" y="53888"/>
                    <a:pt x="166166" y="53888"/>
                  </a:cubicBezTo>
                  <a:cubicBezTo>
                    <a:pt x="166166" y="53921"/>
                    <a:pt x="166166" y="53921"/>
                    <a:pt x="166166" y="53953"/>
                  </a:cubicBezTo>
                  <a:cubicBezTo>
                    <a:pt x="166427" y="56563"/>
                    <a:pt x="164535" y="58912"/>
                    <a:pt x="161925" y="59205"/>
                  </a:cubicBezTo>
                  <a:cubicBezTo>
                    <a:pt x="161726" y="59230"/>
                    <a:pt x="161528" y="59242"/>
                    <a:pt x="161333" y="59242"/>
                  </a:cubicBezTo>
                  <a:cubicBezTo>
                    <a:pt x="158935" y="59242"/>
                    <a:pt x="156877" y="57440"/>
                    <a:pt x="156575" y="54997"/>
                  </a:cubicBezTo>
                  <a:cubicBezTo>
                    <a:pt x="156282" y="52355"/>
                    <a:pt x="158174" y="49941"/>
                    <a:pt x="160816" y="49647"/>
                  </a:cubicBezTo>
                  <a:cubicBezTo>
                    <a:pt x="161015" y="49623"/>
                    <a:pt x="161213" y="49611"/>
                    <a:pt x="161409" y="49611"/>
                  </a:cubicBezTo>
                  <a:close/>
                  <a:moveTo>
                    <a:pt x="48963" y="35784"/>
                  </a:moveTo>
                  <a:cubicBezTo>
                    <a:pt x="49745" y="35784"/>
                    <a:pt x="50430" y="36339"/>
                    <a:pt x="50626" y="37121"/>
                  </a:cubicBezTo>
                  <a:lnTo>
                    <a:pt x="57444" y="66186"/>
                  </a:lnTo>
                  <a:cubicBezTo>
                    <a:pt x="57509" y="66381"/>
                    <a:pt x="57476" y="66610"/>
                    <a:pt x="57346" y="66773"/>
                  </a:cubicBezTo>
                  <a:lnTo>
                    <a:pt x="52551" y="73754"/>
                  </a:lnTo>
                  <a:cubicBezTo>
                    <a:pt x="51397" y="73358"/>
                    <a:pt x="50186" y="73154"/>
                    <a:pt x="48962" y="73154"/>
                  </a:cubicBezTo>
                  <a:cubicBezTo>
                    <a:pt x="47763" y="73154"/>
                    <a:pt x="46553" y="73350"/>
                    <a:pt x="45374" y="73754"/>
                  </a:cubicBezTo>
                  <a:lnTo>
                    <a:pt x="40579" y="66773"/>
                  </a:lnTo>
                  <a:cubicBezTo>
                    <a:pt x="40449" y="66610"/>
                    <a:pt x="40416" y="66381"/>
                    <a:pt x="40481" y="66153"/>
                  </a:cubicBezTo>
                  <a:lnTo>
                    <a:pt x="47299" y="37121"/>
                  </a:lnTo>
                  <a:cubicBezTo>
                    <a:pt x="47495" y="36339"/>
                    <a:pt x="48180" y="35784"/>
                    <a:pt x="48963" y="35784"/>
                  </a:cubicBezTo>
                  <a:close/>
                  <a:moveTo>
                    <a:pt x="142190" y="55813"/>
                  </a:moveTo>
                  <a:lnTo>
                    <a:pt x="150639" y="56498"/>
                  </a:lnTo>
                  <a:cubicBezTo>
                    <a:pt x="151095" y="58977"/>
                    <a:pt x="152400" y="61130"/>
                    <a:pt x="154194" y="62695"/>
                  </a:cubicBezTo>
                  <a:lnTo>
                    <a:pt x="150541" y="70328"/>
                  </a:lnTo>
                  <a:cubicBezTo>
                    <a:pt x="150476" y="70524"/>
                    <a:pt x="150280" y="70687"/>
                    <a:pt x="150084" y="70753"/>
                  </a:cubicBezTo>
                  <a:lnTo>
                    <a:pt x="121509" y="79364"/>
                  </a:lnTo>
                  <a:cubicBezTo>
                    <a:pt x="121349" y="79413"/>
                    <a:pt x="121185" y="79437"/>
                    <a:pt x="121023" y="79437"/>
                  </a:cubicBezTo>
                  <a:cubicBezTo>
                    <a:pt x="120429" y="79437"/>
                    <a:pt x="119860" y="79120"/>
                    <a:pt x="119552" y="78581"/>
                  </a:cubicBezTo>
                  <a:cubicBezTo>
                    <a:pt x="119128" y="77896"/>
                    <a:pt x="119258" y="77016"/>
                    <a:pt x="119846" y="76494"/>
                  </a:cubicBezTo>
                  <a:lnTo>
                    <a:pt x="141603" y="56041"/>
                  </a:lnTo>
                  <a:cubicBezTo>
                    <a:pt x="141766" y="55878"/>
                    <a:pt x="141962" y="55813"/>
                    <a:pt x="142190" y="55813"/>
                  </a:cubicBezTo>
                  <a:close/>
                  <a:moveTo>
                    <a:pt x="180663" y="55837"/>
                  </a:moveTo>
                  <a:cubicBezTo>
                    <a:pt x="180844" y="55837"/>
                    <a:pt x="181002" y="55905"/>
                    <a:pt x="181138" y="56041"/>
                  </a:cubicBezTo>
                  <a:lnTo>
                    <a:pt x="202896" y="76494"/>
                  </a:lnTo>
                  <a:cubicBezTo>
                    <a:pt x="203483" y="77016"/>
                    <a:pt x="203581" y="77896"/>
                    <a:pt x="203189" y="78581"/>
                  </a:cubicBezTo>
                  <a:cubicBezTo>
                    <a:pt x="202882" y="79120"/>
                    <a:pt x="202312" y="79437"/>
                    <a:pt x="201718" y="79437"/>
                  </a:cubicBezTo>
                  <a:cubicBezTo>
                    <a:pt x="201556" y="79437"/>
                    <a:pt x="201393" y="79413"/>
                    <a:pt x="201232" y="79364"/>
                  </a:cubicBezTo>
                  <a:lnTo>
                    <a:pt x="172657" y="70753"/>
                  </a:lnTo>
                  <a:cubicBezTo>
                    <a:pt x="172461" y="70687"/>
                    <a:pt x="172266" y="70524"/>
                    <a:pt x="172168" y="70328"/>
                  </a:cubicBezTo>
                  <a:lnTo>
                    <a:pt x="168547" y="62695"/>
                  </a:lnTo>
                  <a:cubicBezTo>
                    <a:pt x="170439" y="61032"/>
                    <a:pt x="171678" y="58814"/>
                    <a:pt x="172103" y="56498"/>
                  </a:cubicBezTo>
                  <a:lnTo>
                    <a:pt x="180551" y="55845"/>
                  </a:lnTo>
                  <a:cubicBezTo>
                    <a:pt x="180589" y="55840"/>
                    <a:pt x="180626" y="55837"/>
                    <a:pt x="180663" y="55837"/>
                  </a:cubicBezTo>
                  <a:close/>
                  <a:moveTo>
                    <a:pt x="48963" y="79266"/>
                  </a:moveTo>
                  <a:cubicBezTo>
                    <a:pt x="51376" y="79266"/>
                    <a:pt x="53529" y="81093"/>
                    <a:pt x="53758" y="83540"/>
                  </a:cubicBezTo>
                  <a:cubicBezTo>
                    <a:pt x="53758" y="83540"/>
                    <a:pt x="53758" y="83572"/>
                    <a:pt x="53758" y="83572"/>
                  </a:cubicBezTo>
                  <a:cubicBezTo>
                    <a:pt x="53758" y="83572"/>
                    <a:pt x="53758" y="83572"/>
                    <a:pt x="53758" y="83605"/>
                  </a:cubicBezTo>
                  <a:cubicBezTo>
                    <a:pt x="54019" y="86214"/>
                    <a:pt x="52159" y="88563"/>
                    <a:pt x="49517" y="88889"/>
                  </a:cubicBezTo>
                  <a:cubicBezTo>
                    <a:pt x="49318" y="88914"/>
                    <a:pt x="49120" y="88926"/>
                    <a:pt x="48925" y="88926"/>
                  </a:cubicBezTo>
                  <a:cubicBezTo>
                    <a:pt x="46528" y="88926"/>
                    <a:pt x="44469" y="87122"/>
                    <a:pt x="44167" y="84649"/>
                  </a:cubicBezTo>
                  <a:cubicBezTo>
                    <a:pt x="43841" y="81811"/>
                    <a:pt x="46059" y="79266"/>
                    <a:pt x="48963" y="79266"/>
                  </a:cubicBezTo>
                  <a:close/>
                  <a:moveTo>
                    <a:pt x="29782" y="85497"/>
                  </a:moveTo>
                  <a:lnTo>
                    <a:pt x="38231" y="86182"/>
                  </a:lnTo>
                  <a:cubicBezTo>
                    <a:pt x="38687" y="88596"/>
                    <a:pt x="39927" y="90749"/>
                    <a:pt x="41786" y="92380"/>
                  </a:cubicBezTo>
                  <a:cubicBezTo>
                    <a:pt x="41493" y="93032"/>
                    <a:pt x="38524" y="99230"/>
                    <a:pt x="38165" y="100013"/>
                  </a:cubicBezTo>
                  <a:cubicBezTo>
                    <a:pt x="38068" y="100208"/>
                    <a:pt x="37872" y="100371"/>
                    <a:pt x="37676" y="100404"/>
                  </a:cubicBezTo>
                  <a:lnTo>
                    <a:pt x="9101" y="109016"/>
                  </a:lnTo>
                  <a:cubicBezTo>
                    <a:pt x="8932" y="109067"/>
                    <a:pt x="8760" y="109092"/>
                    <a:pt x="8590" y="109092"/>
                  </a:cubicBezTo>
                  <a:cubicBezTo>
                    <a:pt x="8005" y="109092"/>
                    <a:pt x="7447" y="108796"/>
                    <a:pt x="7144" y="108265"/>
                  </a:cubicBezTo>
                  <a:cubicBezTo>
                    <a:pt x="6752" y="107548"/>
                    <a:pt x="6850" y="106700"/>
                    <a:pt x="7437" y="106145"/>
                  </a:cubicBezTo>
                  <a:lnTo>
                    <a:pt x="29195" y="85725"/>
                  </a:lnTo>
                  <a:cubicBezTo>
                    <a:pt x="29358" y="85562"/>
                    <a:pt x="29554" y="85497"/>
                    <a:pt x="29782" y="85497"/>
                  </a:cubicBezTo>
                  <a:close/>
                  <a:moveTo>
                    <a:pt x="68143" y="85497"/>
                  </a:moveTo>
                  <a:cubicBezTo>
                    <a:pt x="68371" y="85497"/>
                    <a:pt x="68567" y="85562"/>
                    <a:pt x="68730" y="85725"/>
                  </a:cubicBezTo>
                  <a:lnTo>
                    <a:pt x="90488" y="106145"/>
                  </a:lnTo>
                  <a:cubicBezTo>
                    <a:pt x="91075" y="106700"/>
                    <a:pt x="91205" y="107548"/>
                    <a:pt x="90781" y="108265"/>
                  </a:cubicBezTo>
                  <a:cubicBezTo>
                    <a:pt x="90478" y="108796"/>
                    <a:pt x="89920" y="109092"/>
                    <a:pt x="89335" y="109092"/>
                  </a:cubicBezTo>
                  <a:cubicBezTo>
                    <a:pt x="89165" y="109092"/>
                    <a:pt x="88993" y="109067"/>
                    <a:pt x="88824" y="109016"/>
                  </a:cubicBezTo>
                  <a:lnTo>
                    <a:pt x="60249" y="100404"/>
                  </a:lnTo>
                  <a:cubicBezTo>
                    <a:pt x="60021" y="100371"/>
                    <a:pt x="59858" y="100208"/>
                    <a:pt x="59792" y="100013"/>
                  </a:cubicBezTo>
                  <a:lnTo>
                    <a:pt x="56139" y="92347"/>
                  </a:lnTo>
                  <a:cubicBezTo>
                    <a:pt x="57966" y="90781"/>
                    <a:pt x="59238" y="88596"/>
                    <a:pt x="59694" y="86182"/>
                  </a:cubicBezTo>
                  <a:lnTo>
                    <a:pt x="68143" y="85497"/>
                  </a:lnTo>
                  <a:close/>
                  <a:moveTo>
                    <a:pt x="50561" y="94924"/>
                  </a:moveTo>
                  <a:lnTo>
                    <a:pt x="52127" y="98186"/>
                  </a:lnTo>
                  <a:lnTo>
                    <a:pt x="53986" y="132959"/>
                  </a:lnTo>
                  <a:cubicBezTo>
                    <a:pt x="50528" y="133970"/>
                    <a:pt x="47103" y="135112"/>
                    <a:pt x="43776" y="136351"/>
                  </a:cubicBezTo>
                  <a:lnTo>
                    <a:pt x="45798" y="98186"/>
                  </a:lnTo>
                  <a:lnTo>
                    <a:pt x="47364" y="94924"/>
                  </a:lnTo>
                  <a:cubicBezTo>
                    <a:pt x="47919" y="95005"/>
                    <a:pt x="48441" y="95046"/>
                    <a:pt x="48963" y="95046"/>
                  </a:cubicBezTo>
                  <a:cubicBezTo>
                    <a:pt x="49484" y="95046"/>
                    <a:pt x="50006" y="95005"/>
                    <a:pt x="50561" y="94924"/>
                  </a:cubicBezTo>
                  <a:close/>
                  <a:moveTo>
                    <a:pt x="176278" y="148942"/>
                  </a:moveTo>
                  <a:lnTo>
                    <a:pt x="176278" y="155793"/>
                  </a:lnTo>
                  <a:lnTo>
                    <a:pt x="146463" y="155793"/>
                  </a:lnTo>
                  <a:lnTo>
                    <a:pt x="146463" y="148942"/>
                  </a:lnTo>
                  <a:close/>
                  <a:moveTo>
                    <a:pt x="161371" y="0"/>
                  </a:moveTo>
                  <a:cubicBezTo>
                    <a:pt x="157717" y="0"/>
                    <a:pt x="154586" y="2479"/>
                    <a:pt x="153770" y="6035"/>
                  </a:cubicBezTo>
                  <a:lnTo>
                    <a:pt x="146920" y="35099"/>
                  </a:lnTo>
                  <a:cubicBezTo>
                    <a:pt x="146496" y="36958"/>
                    <a:pt x="146855" y="38948"/>
                    <a:pt x="147964" y="40579"/>
                  </a:cubicBezTo>
                  <a:lnTo>
                    <a:pt x="152792" y="47625"/>
                  </a:lnTo>
                  <a:cubicBezTo>
                    <a:pt x="152139" y="48473"/>
                    <a:pt x="151585" y="49419"/>
                    <a:pt x="151193" y="50398"/>
                  </a:cubicBezTo>
                  <a:lnTo>
                    <a:pt x="142647" y="49745"/>
                  </a:lnTo>
                  <a:cubicBezTo>
                    <a:pt x="142459" y="49729"/>
                    <a:pt x="142272" y="49722"/>
                    <a:pt x="142085" y="49722"/>
                  </a:cubicBezTo>
                  <a:cubicBezTo>
                    <a:pt x="140352" y="49722"/>
                    <a:pt x="138661" y="50394"/>
                    <a:pt x="137395" y="51572"/>
                  </a:cubicBezTo>
                  <a:lnTo>
                    <a:pt x="115670" y="72025"/>
                  </a:lnTo>
                  <a:cubicBezTo>
                    <a:pt x="112995" y="74536"/>
                    <a:pt x="112408" y="78483"/>
                    <a:pt x="114235" y="81615"/>
                  </a:cubicBezTo>
                  <a:cubicBezTo>
                    <a:pt x="115670" y="84094"/>
                    <a:pt x="118247" y="85562"/>
                    <a:pt x="120987" y="85562"/>
                  </a:cubicBezTo>
                  <a:cubicBezTo>
                    <a:pt x="121002" y="85562"/>
                    <a:pt x="121017" y="85562"/>
                    <a:pt x="121031" y="85562"/>
                  </a:cubicBezTo>
                  <a:cubicBezTo>
                    <a:pt x="123023" y="85562"/>
                    <a:pt x="121825" y="85530"/>
                    <a:pt x="151650" y="76657"/>
                  </a:cubicBezTo>
                  <a:lnTo>
                    <a:pt x="151650" y="76657"/>
                  </a:lnTo>
                  <a:lnTo>
                    <a:pt x="148616" y="133481"/>
                  </a:lnTo>
                  <a:cubicBezTo>
                    <a:pt x="133187" y="128685"/>
                    <a:pt x="116975" y="126272"/>
                    <a:pt x="100404" y="126272"/>
                  </a:cubicBezTo>
                  <a:cubicBezTo>
                    <a:pt x="95348" y="126272"/>
                    <a:pt x="90259" y="126500"/>
                    <a:pt x="85203" y="126957"/>
                  </a:cubicBezTo>
                  <a:cubicBezTo>
                    <a:pt x="83540" y="127120"/>
                    <a:pt x="82300" y="128588"/>
                    <a:pt x="82431" y="130284"/>
                  </a:cubicBezTo>
                  <a:cubicBezTo>
                    <a:pt x="82586" y="131867"/>
                    <a:pt x="83922" y="133066"/>
                    <a:pt x="85513" y="133066"/>
                  </a:cubicBezTo>
                  <a:cubicBezTo>
                    <a:pt x="85594" y="133066"/>
                    <a:pt x="85676" y="133063"/>
                    <a:pt x="85758" y="133056"/>
                  </a:cubicBezTo>
                  <a:cubicBezTo>
                    <a:pt x="90618" y="132600"/>
                    <a:pt x="95544" y="132371"/>
                    <a:pt x="100404" y="132371"/>
                  </a:cubicBezTo>
                  <a:cubicBezTo>
                    <a:pt x="116910" y="132371"/>
                    <a:pt x="132991" y="134883"/>
                    <a:pt x="148290" y="139809"/>
                  </a:cubicBezTo>
                  <a:lnTo>
                    <a:pt x="148127" y="142810"/>
                  </a:lnTo>
                  <a:lnTo>
                    <a:pt x="145028" y="142810"/>
                  </a:lnTo>
                  <a:cubicBezTo>
                    <a:pt x="142451" y="142810"/>
                    <a:pt x="140363" y="144898"/>
                    <a:pt x="140363" y="147474"/>
                  </a:cubicBezTo>
                  <a:lnTo>
                    <a:pt x="140363" y="155793"/>
                  </a:lnTo>
                  <a:lnTo>
                    <a:pt x="18430" y="155793"/>
                  </a:lnTo>
                  <a:cubicBezTo>
                    <a:pt x="34218" y="145648"/>
                    <a:pt x="52551" y="138471"/>
                    <a:pt x="71764" y="134948"/>
                  </a:cubicBezTo>
                  <a:cubicBezTo>
                    <a:pt x="73427" y="134655"/>
                    <a:pt x="74537" y="133056"/>
                    <a:pt x="74210" y="131393"/>
                  </a:cubicBezTo>
                  <a:cubicBezTo>
                    <a:pt x="73949" y="129913"/>
                    <a:pt x="72656" y="128898"/>
                    <a:pt x="71203" y="128898"/>
                  </a:cubicBezTo>
                  <a:cubicBezTo>
                    <a:pt x="71022" y="128898"/>
                    <a:pt x="70839" y="128914"/>
                    <a:pt x="70655" y="128946"/>
                  </a:cubicBezTo>
                  <a:cubicBezTo>
                    <a:pt x="67067" y="129599"/>
                    <a:pt x="63511" y="130382"/>
                    <a:pt x="60021" y="131262"/>
                  </a:cubicBezTo>
                  <a:lnTo>
                    <a:pt x="58683" y="106341"/>
                  </a:lnTo>
                  <a:lnTo>
                    <a:pt x="58683" y="106341"/>
                  </a:lnTo>
                  <a:cubicBezTo>
                    <a:pt x="88508" y="115181"/>
                    <a:pt x="87310" y="115213"/>
                    <a:pt x="89302" y="115213"/>
                  </a:cubicBezTo>
                  <a:cubicBezTo>
                    <a:pt x="89316" y="115213"/>
                    <a:pt x="89331" y="115213"/>
                    <a:pt x="89346" y="115213"/>
                  </a:cubicBezTo>
                  <a:cubicBezTo>
                    <a:pt x="92053" y="115213"/>
                    <a:pt x="94663" y="113778"/>
                    <a:pt x="96098" y="111299"/>
                  </a:cubicBezTo>
                  <a:cubicBezTo>
                    <a:pt x="97925" y="108135"/>
                    <a:pt x="97338" y="104188"/>
                    <a:pt x="94663" y="101709"/>
                  </a:cubicBezTo>
                  <a:lnTo>
                    <a:pt x="72938" y="81256"/>
                  </a:lnTo>
                  <a:cubicBezTo>
                    <a:pt x="71653" y="80031"/>
                    <a:pt x="69930" y="79380"/>
                    <a:pt x="68170" y="79380"/>
                  </a:cubicBezTo>
                  <a:cubicBezTo>
                    <a:pt x="68009" y="79380"/>
                    <a:pt x="67848" y="79386"/>
                    <a:pt x="67686" y="79397"/>
                  </a:cubicBezTo>
                  <a:lnTo>
                    <a:pt x="59140" y="80082"/>
                  </a:lnTo>
                  <a:cubicBezTo>
                    <a:pt x="58749" y="79071"/>
                    <a:pt x="58194" y="78125"/>
                    <a:pt x="57542" y="77309"/>
                  </a:cubicBezTo>
                  <a:lnTo>
                    <a:pt x="62402" y="70231"/>
                  </a:lnTo>
                  <a:cubicBezTo>
                    <a:pt x="63478" y="68632"/>
                    <a:pt x="63837" y="66642"/>
                    <a:pt x="63413" y="64783"/>
                  </a:cubicBezTo>
                  <a:lnTo>
                    <a:pt x="56563" y="35719"/>
                  </a:lnTo>
                  <a:cubicBezTo>
                    <a:pt x="55747" y="32163"/>
                    <a:pt x="52616" y="29684"/>
                    <a:pt x="48963" y="29684"/>
                  </a:cubicBezTo>
                  <a:cubicBezTo>
                    <a:pt x="45309" y="29684"/>
                    <a:pt x="42178" y="32163"/>
                    <a:pt x="41362" y="35719"/>
                  </a:cubicBezTo>
                  <a:lnTo>
                    <a:pt x="34512" y="64783"/>
                  </a:lnTo>
                  <a:cubicBezTo>
                    <a:pt x="34088" y="66642"/>
                    <a:pt x="34447" y="68632"/>
                    <a:pt x="35556" y="70231"/>
                  </a:cubicBezTo>
                  <a:lnTo>
                    <a:pt x="40384" y="77309"/>
                  </a:lnTo>
                  <a:cubicBezTo>
                    <a:pt x="39699" y="78157"/>
                    <a:pt x="39177" y="79103"/>
                    <a:pt x="38785" y="80082"/>
                  </a:cubicBezTo>
                  <a:lnTo>
                    <a:pt x="30239" y="79397"/>
                  </a:lnTo>
                  <a:cubicBezTo>
                    <a:pt x="30078" y="79386"/>
                    <a:pt x="29916" y="79380"/>
                    <a:pt x="29755" y="79380"/>
                  </a:cubicBezTo>
                  <a:cubicBezTo>
                    <a:pt x="27995" y="79380"/>
                    <a:pt x="26272" y="80031"/>
                    <a:pt x="24987" y="81256"/>
                  </a:cubicBezTo>
                  <a:lnTo>
                    <a:pt x="3262" y="101709"/>
                  </a:lnTo>
                  <a:cubicBezTo>
                    <a:pt x="587" y="104188"/>
                    <a:pt x="0" y="108135"/>
                    <a:pt x="1827" y="111299"/>
                  </a:cubicBezTo>
                  <a:cubicBezTo>
                    <a:pt x="3264" y="113763"/>
                    <a:pt x="5852" y="115217"/>
                    <a:pt x="8606" y="115217"/>
                  </a:cubicBezTo>
                  <a:cubicBezTo>
                    <a:pt x="9352" y="115217"/>
                    <a:pt x="10111" y="115110"/>
                    <a:pt x="10863" y="114887"/>
                  </a:cubicBezTo>
                  <a:lnTo>
                    <a:pt x="39242" y="106341"/>
                  </a:lnTo>
                  <a:lnTo>
                    <a:pt x="37513" y="138863"/>
                  </a:lnTo>
                  <a:cubicBezTo>
                    <a:pt x="28249" y="142777"/>
                    <a:pt x="19442" y="147605"/>
                    <a:pt x="11384" y="153150"/>
                  </a:cubicBezTo>
                  <a:cubicBezTo>
                    <a:pt x="9623" y="154357"/>
                    <a:pt x="8905" y="156510"/>
                    <a:pt x="9525" y="158533"/>
                  </a:cubicBezTo>
                  <a:cubicBezTo>
                    <a:pt x="10145" y="160555"/>
                    <a:pt x="12004" y="161925"/>
                    <a:pt x="14092" y="161925"/>
                  </a:cubicBezTo>
                  <a:lnTo>
                    <a:pt x="177713" y="161925"/>
                  </a:lnTo>
                  <a:cubicBezTo>
                    <a:pt x="180290" y="161925"/>
                    <a:pt x="182378" y="159805"/>
                    <a:pt x="182378" y="157228"/>
                  </a:cubicBezTo>
                  <a:lnTo>
                    <a:pt x="182378" y="147474"/>
                  </a:lnTo>
                  <a:cubicBezTo>
                    <a:pt x="182378" y="144898"/>
                    <a:pt x="180290" y="142810"/>
                    <a:pt x="177713" y="142810"/>
                  </a:cubicBezTo>
                  <a:lnTo>
                    <a:pt x="174614" y="142810"/>
                  </a:lnTo>
                  <a:lnTo>
                    <a:pt x="172722" y="107417"/>
                  </a:lnTo>
                  <a:cubicBezTo>
                    <a:pt x="172628" y="105812"/>
                    <a:pt x="171289" y="104542"/>
                    <a:pt x="169672" y="104542"/>
                  </a:cubicBezTo>
                  <a:cubicBezTo>
                    <a:pt x="169613" y="104542"/>
                    <a:pt x="169553" y="104543"/>
                    <a:pt x="169493" y="104547"/>
                  </a:cubicBezTo>
                  <a:cubicBezTo>
                    <a:pt x="167829" y="104612"/>
                    <a:pt x="166525" y="106047"/>
                    <a:pt x="166622" y="107743"/>
                  </a:cubicBezTo>
                  <a:lnTo>
                    <a:pt x="168482" y="142810"/>
                  </a:lnTo>
                  <a:lnTo>
                    <a:pt x="154259" y="142810"/>
                  </a:lnTo>
                  <a:lnTo>
                    <a:pt x="158206" y="68502"/>
                  </a:lnTo>
                  <a:lnTo>
                    <a:pt x="159772" y="65240"/>
                  </a:lnTo>
                  <a:cubicBezTo>
                    <a:pt x="160310" y="65321"/>
                    <a:pt x="160841" y="65362"/>
                    <a:pt x="161371" y="65362"/>
                  </a:cubicBezTo>
                  <a:cubicBezTo>
                    <a:pt x="161901" y="65362"/>
                    <a:pt x="162431" y="65321"/>
                    <a:pt x="162969" y="65240"/>
                  </a:cubicBezTo>
                  <a:lnTo>
                    <a:pt x="164535" y="68502"/>
                  </a:lnTo>
                  <a:lnTo>
                    <a:pt x="165872" y="93489"/>
                  </a:lnTo>
                  <a:cubicBezTo>
                    <a:pt x="165937" y="95120"/>
                    <a:pt x="167307" y="96392"/>
                    <a:pt x="168906" y="96392"/>
                  </a:cubicBezTo>
                  <a:lnTo>
                    <a:pt x="169069" y="96392"/>
                  </a:lnTo>
                  <a:cubicBezTo>
                    <a:pt x="170765" y="96294"/>
                    <a:pt x="172070" y="94859"/>
                    <a:pt x="171972" y="93162"/>
                  </a:cubicBezTo>
                  <a:lnTo>
                    <a:pt x="171091" y="76657"/>
                  </a:lnTo>
                  <a:lnTo>
                    <a:pt x="171091" y="76657"/>
                  </a:lnTo>
                  <a:cubicBezTo>
                    <a:pt x="200884" y="85530"/>
                    <a:pt x="199685" y="85562"/>
                    <a:pt x="201709" y="85562"/>
                  </a:cubicBezTo>
                  <a:cubicBezTo>
                    <a:pt x="201724" y="85562"/>
                    <a:pt x="201739" y="85562"/>
                    <a:pt x="201754" y="85562"/>
                  </a:cubicBezTo>
                  <a:cubicBezTo>
                    <a:pt x="204494" y="85562"/>
                    <a:pt x="207071" y="84094"/>
                    <a:pt x="208506" y="81615"/>
                  </a:cubicBezTo>
                  <a:cubicBezTo>
                    <a:pt x="210333" y="78483"/>
                    <a:pt x="209746" y="74504"/>
                    <a:pt x="207071" y="72025"/>
                  </a:cubicBezTo>
                  <a:lnTo>
                    <a:pt x="185346" y="51572"/>
                  </a:lnTo>
                  <a:cubicBezTo>
                    <a:pt x="184051" y="50394"/>
                    <a:pt x="182383" y="49722"/>
                    <a:pt x="180656" y="49722"/>
                  </a:cubicBezTo>
                  <a:cubicBezTo>
                    <a:pt x="180469" y="49722"/>
                    <a:pt x="180282" y="49729"/>
                    <a:pt x="180094" y="49745"/>
                  </a:cubicBezTo>
                  <a:lnTo>
                    <a:pt x="171548" y="50398"/>
                  </a:lnTo>
                  <a:cubicBezTo>
                    <a:pt x="171157" y="49387"/>
                    <a:pt x="170602" y="48473"/>
                    <a:pt x="169950" y="47625"/>
                  </a:cubicBezTo>
                  <a:lnTo>
                    <a:pt x="174810" y="40547"/>
                  </a:lnTo>
                  <a:cubicBezTo>
                    <a:pt x="175886" y="38948"/>
                    <a:pt x="176245" y="36958"/>
                    <a:pt x="175821" y="35099"/>
                  </a:cubicBezTo>
                  <a:lnTo>
                    <a:pt x="168971" y="6035"/>
                  </a:lnTo>
                  <a:cubicBezTo>
                    <a:pt x="168156" y="2479"/>
                    <a:pt x="165024" y="0"/>
                    <a:pt x="161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3204075" y="936175"/>
              <a:ext cx="996550" cy="530925"/>
            </a:xfrm>
            <a:custGeom>
              <a:avLst/>
              <a:gdLst/>
              <a:ahLst/>
              <a:cxnLst/>
              <a:rect l="l" t="t" r="r" b="b"/>
              <a:pathLst>
                <a:path w="39862" h="21237" extrusionOk="0">
                  <a:moveTo>
                    <a:pt x="10635" y="1"/>
                  </a:moveTo>
                  <a:cubicBezTo>
                    <a:pt x="4763" y="1"/>
                    <a:pt x="0" y="4763"/>
                    <a:pt x="0" y="10602"/>
                  </a:cubicBezTo>
                  <a:cubicBezTo>
                    <a:pt x="0" y="16474"/>
                    <a:pt x="4763" y="21236"/>
                    <a:pt x="10635" y="21236"/>
                  </a:cubicBezTo>
                  <a:lnTo>
                    <a:pt x="36828" y="21236"/>
                  </a:lnTo>
                  <a:cubicBezTo>
                    <a:pt x="38492" y="21236"/>
                    <a:pt x="39862" y="19866"/>
                    <a:pt x="39862" y="18170"/>
                  </a:cubicBezTo>
                  <a:cubicBezTo>
                    <a:pt x="39862" y="16474"/>
                    <a:pt x="38492" y="15104"/>
                    <a:pt x="36828" y="15104"/>
                  </a:cubicBezTo>
                  <a:lnTo>
                    <a:pt x="10635" y="15104"/>
                  </a:lnTo>
                  <a:cubicBezTo>
                    <a:pt x="8155" y="15104"/>
                    <a:pt x="6133" y="13081"/>
                    <a:pt x="6133" y="10602"/>
                  </a:cubicBezTo>
                  <a:cubicBezTo>
                    <a:pt x="6133" y="8123"/>
                    <a:pt x="8155" y="6101"/>
                    <a:pt x="10635" y="6101"/>
                  </a:cubicBezTo>
                  <a:cubicBezTo>
                    <a:pt x="12102" y="6101"/>
                    <a:pt x="13505" y="6851"/>
                    <a:pt x="14353" y="8058"/>
                  </a:cubicBezTo>
                  <a:cubicBezTo>
                    <a:pt x="14943" y="8932"/>
                    <a:pt x="15900" y="9401"/>
                    <a:pt x="16877" y="9401"/>
                  </a:cubicBezTo>
                  <a:cubicBezTo>
                    <a:pt x="17468" y="9401"/>
                    <a:pt x="18065" y="9230"/>
                    <a:pt x="18594" y="8873"/>
                  </a:cubicBezTo>
                  <a:cubicBezTo>
                    <a:pt x="19996" y="7895"/>
                    <a:pt x="20355" y="6003"/>
                    <a:pt x="19377" y="4600"/>
                  </a:cubicBezTo>
                  <a:cubicBezTo>
                    <a:pt x="17419" y="1729"/>
                    <a:pt x="14125" y="1"/>
                    <a:pt x="10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3588175" y="1597550"/>
              <a:ext cx="807375" cy="152525"/>
            </a:xfrm>
            <a:custGeom>
              <a:avLst/>
              <a:gdLst/>
              <a:ahLst/>
              <a:cxnLst/>
              <a:rect l="l" t="t" r="r" b="b"/>
              <a:pathLst>
                <a:path w="32295" h="6101" extrusionOk="0">
                  <a:moveTo>
                    <a:pt x="3034" y="0"/>
                  </a:moveTo>
                  <a:cubicBezTo>
                    <a:pt x="1370" y="0"/>
                    <a:pt x="0" y="1370"/>
                    <a:pt x="0" y="3067"/>
                  </a:cubicBezTo>
                  <a:cubicBezTo>
                    <a:pt x="0" y="4730"/>
                    <a:pt x="1370" y="6100"/>
                    <a:pt x="3034" y="6100"/>
                  </a:cubicBezTo>
                  <a:lnTo>
                    <a:pt x="29228" y="6100"/>
                  </a:lnTo>
                  <a:cubicBezTo>
                    <a:pt x="30924" y="6100"/>
                    <a:pt x="32294" y="4730"/>
                    <a:pt x="32294" y="3067"/>
                  </a:cubicBezTo>
                  <a:cubicBezTo>
                    <a:pt x="32294" y="1370"/>
                    <a:pt x="30924" y="0"/>
                    <a:pt x="29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3381850" y="1880525"/>
              <a:ext cx="807375" cy="153325"/>
            </a:xfrm>
            <a:custGeom>
              <a:avLst/>
              <a:gdLst/>
              <a:ahLst/>
              <a:cxnLst/>
              <a:rect l="l" t="t" r="r" b="b"/>
              <a:pathLst>
                <a:path w="32295" h="6133" extrusionOk="0">
                  <a:moveTo>
                    <a:pt x="3067" y="0"/>
                  </a:moveTo>
                  <a:cubicBezTo>
                    <a:pt x="1371" y="0"/>
                    <a:pt x="1" y="1370"/>
                    <a:pt x="1" y="3067"/>
                  </a:cubicBezTo>
                  <a:cubicBezTo>
                    <a:pt x="1" y="4763"/>
                    <a:pt x="1371" y="6133"/>
                    <a:pt x="3067" y="6133"/>
                  </a:cubicBezTo>
                  <a:lnTo>
                    <a:pt x="29261" y="6133"/>
                  </a:lnTo>
                  <a:cubicBezTo>
                    <a:pt x="30924" y="6133"/>
                    <a:pt x="32294" y="4763"/>
                    <a:pt x="32294" y="3067"/>
                  </a:cubicBezTo>
                  <a:cubicBezTo>
                    <a:pt x="32294" y="1370"/>
                    <a:pt x="30924" y="0"/>
                    <a:pt x="29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29"/>
          <p:cNvGrpSpPr/>
          <p:nvPr/>
        </p:nvGrpSpPr>
        <p:grpSpPr>
          <a:xfrm>
            <a:off x="5838288" y="2212478"/>
            <a:ext cx="507913" cy="522432"/>
            <a:chOff x="1263200" y="238125"/>
            <a:chExt cx="5074025" cy="5219200"/>
          </a:xfrm>
        </p:grpSpPr>
        <p:sp>
          <p:nvSpPr>
            <p:cNvPr id="249" name="Google Shape;249;p29"/>
            <p:cNvSpPr/>
            <p:nvPr/>
          </p:nvSpPr>
          <p:spPr>
            <a:xfrm>
              <a:off x="5228125" y="3612650"/>
              <a:ext cx="337650" cy="152500"/>
            </a:xfrm>
            <a:custGeom>
              <a:avLst/>
              <a:gdLst/>
              <a:ahLst/>
              <a:cxnLst/>
              <a:rect l="l" t="t" r="r" b="b"/>
              <a:pathLst>
                <a:path w="13506" h="6100" extrusionOk="0">
                  <a:moveTo>
                    <a:pt x="3067" y="0"/>
                  </a:moveTo>
                  <a:cubicBezTo>
                    <a:pt x="1371" y="0"/>
                    <a:pt x="1" y="1370"/>
                    <a:pt x="1" y="3066"/>
                  </a:cubicBezTo>
                  <a:cubicBezTo>
                    <a:pt x="1" y="4730"/>
                    <a:pt x="1371" y="6100"/>
                    <a:pt x="3067" y="6100"/>
                  </a:cubicBezTo>
                  <a:lnTo>
                    <a:pt x="10439" y="6100"/>
                  </a:lnTo>
                  <a:cubicBezTo>
                    <a:pt x="12136" y="6100"/>
                    <a:pt x="13506" y="4730"/>
                    <a:pt x="13506" y="3066"/>
                  </a:cubicBezTo>
                  <a:cubicBezTo>
                    <a:pt x="13506" y="1370"/>
                    <a:pt x="12136" y="0"/>
                    <a:pt x="10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5228125" y="3972275"/>
              <a:ext cx="337650" cy="152525"/>
            </a:xfrm>
            <a:custGeom>
              <a:avLst/>
              <a:gdLst/>
              <a:ahLst/>
              <a:cxnLst/>
              <a:rect l="l" t="t" r="r" b="b"/>
              <a:pathLst>
                <a:path w="13506" h="6101" extrusionOk="0">
                  <a:moveTo>
                    <a:pt x="3067" y="0"/>
                  </a:moveTo>
                  <a:cubicBezTo>
                    <a:pt x="1371" y="0"/>
                    <a:pt x="1" y="1370"/>
                    <a:pt x="1" y="3067"/>
                  </a:cubicBezTo>
                  <a:cubicBezTo>
                    <a:pt x="1" y="4730"/>
                    <a:pt x="1371" y="6100"/>
                    <a:pt x="3067" y="6100"/>
                  </a:cubicBezTo>
                  <a:lnTo>
                    <a:pt x="10439" y="6100"/>
                  </a:lnTo>
                  <a:cubicBezTo>
                    <a:pt x="12136" y="6100"/>
                    <a:pt x="13506" y="4730"/>
                    <a:pt x="13506" y="3067"/>
                  </a:cubicBezTo>
                  <a:cubicBezTo>
                    <a:pt x="13506" y="1370"/>
                    <a:pt x="12136" y="0"/>
                    <a:pt x="10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5228125" y="4331900"/>
              <a:ext cx="337650" cy="152525"/>
            </a:xfrm>
            <a:custGeom>
              <a:avLst/>
              <a:gdLst/>
              <a:ahLst/>
              <a:cxnLst/>
              <a:rect l="l" t="t" r="r" b="b"/>
              <a:pathLst>
                <a:path w="13506" h="6101" extrusionOk="0">
                  <a:moveTo>
                    <a:pt x="3067" y="1"/>
                  </a:moveTo>
                  <a:cubicBezTo>
                    <a:pt x="1371" y="1"/>
                    <a:pt x="1" y="1371"/>
                    <a:pt x="1" y="3067"/>
                  </a:cubicBezTo>
                  <a:cubicBezTo>
                    <a:pt x="1" y="4731"/>
                    <a:pt x="1371" y="6101"/>
                    <a:pt x="3067" y="6101"/>
                  </a:cubicBezTo>
                  <a:lnTo>
                    <a:pt x="10439" y="6101"/>
                  </a:lnTo>
                  <a:cubicBezTo>
                    <a:pt x="12136" y="6101"/>
                    <a:pt x="13506" y="4731"/>
                    <a:pt x="13506" y="3067"/>
                  </a:cubicBezTo>
                  <a:cubicBezTo>
                    <a:pt x="13506" y="1371"/>
                    <a:pt x="12136" y="1"/>
                    <a:pt x="10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2034650" y="3612650"/>
              <a:ext cx="337650" cy="152500"/>
            </a:xfrm>
            <a:custGeom>
              <a:avLst/>
              <a:gdLst/>
              <a:ahLst/>
              <a:cxnLst/>
              <a:rect l="l" t="t" r="r" b="b"/>
              <a:pathLst>
                <a:path w="13506" h="6100" extrusionOk="0">
                  <a:moveTo>
                    <a:pt x="3067" y="0"/>
                  </a:moveTo>
                  <a:cubicBezTo>
                    <a:pt x="1371" y="0"/>
                    <a:pt x="1" y="1370"/>
                    <a:pt x="1" y="3066"/>
                  </a:cubicBezTo>
                  <a:cubicBezTo>
                    <a:pt x="1" y="4730"/>
                    <a:pt x="1371" y="6100"/>
                    <a:pt x="3067" y="6100"/>
                  </a:cubicBezTo>
                  <a:lnTo>
                    <a:pt x="10439" y="6100"/>
                  </a:lnTo>
                  <a:cubicBezTo>
                    <a:pt x="12135" y="6100"/>
                    <a:pt x="13505" y="4730"/>
                    <a:pt x="13505" y="3066"/>
                  </a:cubicBezTo>
                  <a:cubicBezTo>
                    <a:pt x="13505" y="1370"/>
                    <a:pt x="12135" y="0"/>
                    <a:pt x="10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2034650" y="3972275"/>
              <a:ext cx="337650" cy="152525"/>
            </a:xfrm>
            <a:custGeom>
              <a:avLst/>
              <a:gdLst/>
              <a:ahLst/>
              <a:cxnLst/>
              <a:rect l="l" t="t" r="r" b="b"/>
              <a:pathLst>
                <a:path w="13506" h="6101" extrusionOk="0">
                  <a:moveTo>
                    <a:pt x="3067" y="0"/>
                  </a:moveTo>
                  <a:cubicBezTo>
                    <a:pt x="1371" y="0"/>
                    <a:pt x="1" y="1370"/>
                    <a:pt x="1" y="3067"/>
                  </a:cubicBezTo>
                  <a:cubicBezTo>
                    <a:pt x="1" y="4730"/>
                    <a:pt x="1371" y="6100"/>
                    <a:pt x="3067" y="6100"/>
                  </a:cubicBezTo>
                  <a:lnTo>
                    <a:pt x="10439" y="6100"/>
                  </a:lnTo>
                  <a:cubicBezTo>
                    <a:pt x="12135" y="6100"/>
                    <a:pt x="13505" y="4730"/>
                    <a:pt x="13505" y="3067"/>
                  </a:cubicBezTo>
                  <a:cubicBezTo>
                    <a:pt x="13505" y="1370"/>
                    <a:pt x="12135" y="0"/>
                    <a:pt x="10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2034650" y="4331900"/>
              <a:ext cx="337650" cy="152525"/>
            </a:xfrm>
            <a:custGeom>
              <a:avLst/>
              <a:gdLst/>
              <a:ahLst/>
              <a:cxnLst/>
              <a:rect l="l" t="t" r="r" b="b"/>
              <a:pathLst>
                <a:path w="13506" h="6101" extrusionOk="0">
                  <a:moveTo>
                    <a:pt x="3067" y="1"/>
                  </a:moveTo>
                  <a:cubicBezTo>
                    <a:pt x="1371" y="1"/>
                    <a:pt x="1" y="1371"/>
                    <a:pt x="1" y="3067"/>
                  </a:cubicBezTo>
                  <a:cubicBezTo>
                    <a:pt x="1" y="4731"/>
                    <a:pt x="1371" y="6101"/>
                    <a:pt x="3067" y="6101"/>
                  </a:cubicBezTo>
                  <a:lnTo>
                    <a:pt x="10439" y="6101"/>
                  </a:lnTo>
                  <a:cubicBezTo>
                    <a:pt x="12135" y="6101"/>
                    <a:pt x="13505" y="4731"/>
                    <a:pt x="13505" y="3067"/>
                  </a:cubicBezTo>
                  <a:cubicBezTo>
                    <a:pt x="13505" y="1371"/>
                    <a:pt x="12135" y="1"/>
                    <a:pt x="10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1263200" y="238125"/>
              <a:ext cx="5074025" cy="5219200"/>
            </a:xfrm>
            <a:custGeom>
              <a:avLst/>
              <a:gdLst/>
              <a:ahLst/>
              <a:cxnLst/>
              <a:rect l="l" t="t" r="r" b="b"/>
              <a:pathLst>
                <a:path w="202961" h="208768" extrusionOk="0">
                  <a:moveTo>
                    <a:pt x="101481" y="6133"/>
                  </a:moveTo>
                  <a:cubicBezTo>
                    <a:pt x="120987" y="6133"/>
                    <a:pt x="136841" y="21986"/>
                    <a:pt x="136841" y="41460"/>
                  </a:cubicBezTo>
                  <a:cubicBezTo>
                    <a:pt x="136841" y="60967"/>
                    <a:pt x="120987" y="76820"/>
                    <a:pt x="101481" y="76820"/>
                  </a:cubicBezTo>
                  <a:cubicBezTo>
                    <a:pt x="81974" y="76820"/>
                    <a:pt x="66121" y="60967"/>
                    <a:pt x="66121" y="41460"/>
                  </a:cubicBezTo>
                  <a:cubicBezTo>
                    <a:pt x="66121" y="21986"/>
                    <a:pt x="81974" y="6133"/>
                    <a:pt x="101481" y="6133"/>
                  </a:cubicBezTo>
                  <a:close/>
                  <a:moveTo>
                    <a:pt x="60119" y="38720"/>
                  </a:moveTo>
                  <a:cubicBezTo>
                    <a:pt x="59988" y="40612"/>
                    <a:pt x="59988" y="42341"/>
                    <a:pt x="60119" y="44233"/>
                  </a:cubicBezTo>
                  <a:lnTo>
                    <a:pt x="48930" y="44233"/>
                  </a:lnTo>
                  <a:cubicBezTo>
                    <a:pt x="44200" y="44233"/>
                    <a:pt x="40384" y="48049"/>
                    <a:pt x="40351" y="52779"/>
                  </a:cubicBezTo>
                  <a:cubicBezTo>
                    <a:pt x="40318" y="82952"/>
                    <a:pt x="40318" y="106700"/>
                    <a:pt x="40318" y="119030"/>
                  </a:cubicBezTo>
                  <a:lnTo>
                    <a:pt x="34806" y="119030"/>
                  </a:lnTo>
                  <a:cubicBezTo>
                    <a:pt x="34806" y="108298"/>
                    <a:pt x="34806" y="86997"/>
                    <a:pt x="34838" y="52779"/>
                  </a:cubicBezTo>
                  <a:cubicBezTo>
                    <a:pt x="34871" y="45015"/>
                    <a:pt x="41166" y="38720"/>
                    <a:pt x="48930" y="38720"/>
                  </a:cubicBezTo>
                  <a:close/>
                  <a:moveTo>
                    <a:pt x="154031" y="50332"/>
                  </a:moveTo>
                  <a:cubicBezTo>
                    <a:pt x="155369" y="50332"/>
                    <a:pt x="156478" y="51442"/>
                    <a:pt x="156478" y="52779"/>
                  </a:cubicBezTo>
                  <a:cubicBezTo>
                    <a:pt x="156510" y="84616"/>
                    <a:pt x="156510" y="107352"/>
                    <a:pt x="156510" y="119030"/>
                  </a:cubicBezTo>
                  <a:lnTo>
                    <a:pt x="148877" y="119030"/>
                  </a:lnTo>
                  <a:cubicBezTo>
                    <a:pt x="144702" y="119030"/>
                    <a:pt x="141309" y="122422"/>
                    <a:pt x="141309" y="126598"/>
                  </a:cubicBezTo>
                  <a:lnTo>
                    <a:pt x="141309" y="151780"/>
                  </a:lnTo>
                  <a:cubicBezTo>
                    <a:pt x="141146" y="151748"/>
                    <a:pt x="141016" y="151748"/>
                    <a:pt x="140853" y="151748"/>
                  </a:cubicBezTo>
                  <a:cubicBezTo>
                    <a:pt x="139352" y="151748"/>
                    <a:pt x="137917" y="152400"/>
                    <a:pt x="136938" y="153542"/>
                  </a:cubicBezTo>
                  <a:cubicBezTo>
                    <a:pt x="132991" y="158141"/>
                    <a:pt x="127218" y="160783"/>
                    <a:pt x="121150" y="160783"/>
                  </a:cubicBezTo>
                  <a:cubicBezTo>
                    <a:pt x="115116" y="160783"/>
                    <a:pt x="109342" y="158141"/>
                    <a:pt x="105395" y="153542"/>
                  </a:cubicBezTo>
                  <a:cubicBezTo>
                    <a:pt x="104416" y="152400"/>
                    <a:pt x="102981" y="151748"/>
                    <a:pt x="101481" y="151748"/>
                  </a:cubicBezTo>
                  <a:cubicBezTo>
                    <a:pt x="99980" y="151748"/>
                    <a:pt x="98545" y="152400"/>
                    <a:pt x="97566" y="153542"/>
                  </a:cubicBezTo>
                  <a:cubicBezTo>
                    <a:pt x="93619" y="158141"/>
                    <a:pt x="87845" y="160783"/>
                    <a:pt x="81811" y="160783"/>
                  </a:cubicBezTo>
                  <a:cubicBezTo>
                    <a:pt x="75743" y="160783"/>
                    <a:pt x="69970" y="158141"/>
                    <a:pt x="66023" y="153542"/>
                  </a:cubicBezTo>
                  <a:cubicBezTo>
                    <a:pt x="65044" y="152400"/>
                    <a:pt x="63609" y="151748"/>
                    <a:pt x="62108" y="151748"/>
                  </a:cubicBezTo>
                  <a:cubicBezTo>
                    <a:pt x="61945" y="151748"/>
                    <a:pt x="61815" y="151748"/>
                    <a:pt x="61652" y="151780"/>
                  </a:cubicBezTo>
                  <a:lnTo>
                    <a:pt x="61652" y="126598"/>
                  </a:lnTo>
                  <a:cubicBezTo>
                    <a:pt x="61652" y="122422"/>
                    <a:pt x="58259" y="119030"/>
                    <a:pt x="54084" y="119030"/>
                  </a:cubicBezTo>
                  <a:lnTo>
                    <a:pt x="46451" y="119030"/>
                  </a:lnTo>
                  <a:cubicBezTo>
                    <a:pt x="46451" y="106700"/>
                    <a:pt x="46451" y="82952"/>
                    <a:pt x="46483" y="52779"/>
                  </a:cubicBezTo>
                  <a:cubicBezTo>
                    <a:pt x="46483" y="51442"/>
                    <a:pt x="47593" y="50332"/>
                    <a:pt x="48930" y="50332"/>
                  </a:cubicBezTo>
                  <a:lnTo>
                    <a:pt x="60967" y="50332"/>
                  </a:lnTo>
                  <a:cubicBezTo>
                    <a:pt x="65044" y="68958"/>
                    <a:pt x="81648" y="82952"/>
                    <a:pt x="101481" y="82952"/>
                  </a:cubicBezTo>
                  <a:cubicBezTo>
                    <a:pt x="121313" y="82952"/>
                    <a:pt x="137917" y="68958"/>
                    <a:pt x="141994" y="50332"/>
                  </a:cubicBezTo>
                  <a:close/>
                  <a:moveTo>
                    <a:pt x="13570" y="164763"/>
                  </a:moveTo>
                  <a:lnTo>
                    <a:pt x="13570" y="178855"/>
                  </a:lnTo>
                  <a:cubicBezTo>
                    <a:pt x="11287" y="180192"/>
                    <a:pt x="8775" y="181073"/>
                    <a:pt x="6133" y="181497"/>
                  </a:cubicBezTo>
                  <a:lnTo>
                    <a:pt x="6133" y="166720"/>
                  </a:lnTo>
                  <a:cubicBezTo>
                    <a:pt x="8710" y="166427"/>
                    <a:pt x="11221" y="165774"/>
                    <a:pt x="13570" y="164763"/>
                  </a:cubicBezTo>
                  <a:close/>
                  <a:moveTo>
                    <a:pt x="189391" y="164763"/>
                  </a:moveTo>
                  <a:cubicBezTo>
                    <a:pt x="191740" y="165774"/>
                    <a:pt x="194251" y="166427"/>
                    <a:pt x="196861" y="166720"/>
                  </a:cubicBezTo>
                  <a:lnTo>
                    <a:pt x="196861" y="181497"/>
                  </a:lnTo>
                  <a:cubicBezTo>
                    <a:pt x="194186" y="181073"/>
                    <a:pt x="191674" y="180192"/>
                    <a:pt x="189391" y="178855"/>
                  </a:cubicBezTo>
                  <a:lnTo>
                    <a:pt x="189391" y="164763"/>
                  </a:lnTo>
                  <a:close/>
                  <a:moveTo>
                    <a:pt x="101481" y="158337"/>
                  </a:moveTo>
                  <a:cubicBezTo>
                    <a:pt x="106569" y="163784"/>
                    <a:pt x="113680" y="166883"/>
                    <a:pt x="121183" y="166883"/>
                  </a:cubicBezTo>
                  <a:cubicBezTo>
                    <a:pt x="128522" y="166883"/>
                    <a:pt x="135503" y="163915"/>
                    <a:pt x="140559" y="158630"/>
                  </a:cubicBezTo>
                  <a:cubicBezTo>
                    <a:pt x="140641" y="158549"/>
                    <a:pt x="140747" y="158508"/>
                    <a:pt x="140853" y="158508"/>
                  </a:cubicBezTo>
                  <a:cubicBezTo>
                    <a:pt x="140959" y="158508"/>
                    <a:pt x="141065" y="158549"/>
                    <a:pt x="141146" y="158630"/>
                  </a:cubicBezTo>
                  <a:cubicBezTo>
                    <a:pt x="141212" y="158696"/>
                    <a:pt x="141244" y="158728"/>
                    <a:pt x="141309" y="158794"/>
                  </a:cubicBezTo>
                  <a:lnTo>
                    <a:pt x="141309" y="172690"/>
                  </a:lnTo>
                  <a:cubicBezTo>
                    <a:pt x="141174" y="172679"/>
                    <a:pt x="141040" y="172674"/>
                    <a:pt x="140906" y="172674"/>
                  </a:cubicBezTo>
                  <a:cubicBezTo>
                    <a:pt x="139334" y="172674"/>
                    <a:pt x="137901" y="173371"/>
                    <a:pt x="136938" y="174484"/>
                  </a:cubicBezTo>
                  <a:cubicBezTo>
                    <a:pt x="132959" y="179083"/>
                    <a:pt x="127218" y="181725"/>
                    <a:pt x="121150" y="181725"/>
                  </a:cubicBezTo>
                  <a:cubicBezTo>
                    <a:pt x="115116" y="181725"/>
                    <a:pt x="109375" y="179083"/>
                    <a:pt x="105428" y="174484"/>
                  </a:cubicBezTo>
                  <a:cubicBezTo>
                    <a:pt x="104369" y="173265"/>
                    <a:pt x="102933" y="172685"/>
                    <a:pt x="101510" y="172685"/>
                  </a:cubicBezTo>
                  <a:cubicBezTo>
                    <a:pt x="100037" y="172685"/>
                    <a:pt x="98578" y="173306"/>
                    <a:pt x="97566" y="174484"/>
                  </a:cubicBezTo>
                  <a:cubicBezTo>
                    <a:pt x="93619" y="179083"/>
                    <a:pt x="87845" y="181725"/>
                    <a:pt x="81811" y="181725"/>
                  </a:cubicBezTo>
                  <a:cubicBezTo>
                    <a:pt x="75743" y="181725"/>
                    <a:pt x="70002" y="179083"/>
                    <a:pt x="66023" y="174484"/>
                  </a:cubicBezTo>
                  <a:cubicBezTo>
                    <a:pt x="65061" y="173371"/>
                    <a:pt x="63627" y="172674"/>
                    <a:pt x="62055" y="172674"/>
                  </a:cubicBezTo>
                  <a:cubicBezTo>
                    <a:pt x="61921" y="172674"/>
                    <a:pt x="61787" y="172679"/>
                    <a:pt x="61652" y="172690"/>
                  </a:cubicBezTo>
                  <a:lnTo>
                    <a:pt x="61652" y="158794"/>
                  </a:lnTo>
                  <a:cubicBezTo>
                    <a:pt x="61717" y="158728"/>
                    <a:pt x="61750" y="158696"/>
                    <a:pt x="61815" y="158630"/>
                  </a:cubicBezTo>
                  <a:cubicBezTo>
                    <a:pt x="61896" y="158549"/>
                    <a:pt x="62002" y="158508"/>
                    <a:pt x="62108" y="158508"/>
                  </a:cubicBezTo>
                  <a:cubicBezTo>
                    <a:pt x="62214" y="158508"/>
                    <a:pt x="62320" y="158549"/>
                    <a:pt x="62402" y="158630"/>
                  </a:cubicBezTo>
                  <a:cubicBezTo>
                    <a:pt x="67458" y="163915"/>
                    <a:pt x="74439" y="166883"/>
                    <a:pt x="81811" y="166883"/>
                  </a:cubicBezTo>
                  <a:cubicBezTo>
                    <a:pt x="89281" y="166883"/>
                    <a:pt x="96392" y="163784"/>
                    <a:pt x="101481" y="158337"/>
                  </a:cubicBezTo>
                  <a:close/>
                  <a:moveTo>
                    <a:pt x="181823" y="125162"/>
                  </a:moveTo>
                  <a:cubicBezTo>
                    <a:pt x="182606" y="125162"/>
                    <a:pt x="183259" y="125815"/>
                    <a:pt x="183259" y="126598"/>
                  </a:cubicBezTo>
                  <a:lnTo>
                    <a:pt x="183259" y="173668"/>
                  </a:lnTo>
                  <a:cubicBezTo>
                    <a:pt x="182346" y="173001"/>
                    <a:pt x="181287" y="172681"/>
                    <a:pt x="180236" y="172681"/>
                  </a:cubicBezTo>
                  <a:cubicBezTo>
                    <a:pt x="178768" y="172681"/>
                    <a:pt x="177318" y="173305"/>
                    <a:pt x="176311" y="174484"/>
                  </a:cubicBezTo>
                  <a:cubicBezTo>
                    <a:pt x="172331" y="179083"/>
                    <a:pt x="166590" y="181725"/>
                    <a:pt x="160523" y="181725"/>
                  </a:cubicBezTo>
                  <a:cubicBezTo>
                    <a:pt x="155727" y="181725"/>
                    <a:pt x="151095" y="180029"/>
                    <a:pt x="147409" y="177061"/>
                  </a:cubicBezTo>
                  <a:lnTo>
                    <a:pt x="147409" y="126598"/>
                  </a:lnTo>
                  <a:cubicBezTo>
                    <a:pt x="147409" y="125815"/>
                    <a:pt x="148062" y="125162"/>
                    <a:pt x="148877" y="125162"/>
                  </a:cubicBezTo>
                  <a:close/>
                  <a:moveTo>
                    <a:pt x="180225" y="179279"/>
                  </a:moveTo>
                  <a:cubicBezTo>
                    <a:pt x="184531" y="183878"/>
                    <a:pt x="190402" y="186912"/>
                    <a:pt x="196828" y="187662"/>
                  </a:cubicBezTo>
                  <a:lnTo>
                    <a:pt x="196828" y="190891"/>
                  </a:lnTo>
                  <a:cubicBezTo>
                    <a:pt x="196828" y="190891"/>
                    <a:pt x="196861" y="190924"/>
                    <a:pt x="196861" y="190924"/>
                  </a:cubicBezTo>
                  <a:lnTo>
                    <a:pt x="196861" y="202439"/>
                  </a:lnTo>
                  <a:cubicBezTo>
                    <a:pt x="191903" y="201689"/>
                    <a:pt x="187434" y="199242"/>
                    <a:pt x="184139" y="195426"/>
                  </a:cubicBezTo>
                  <a:cubicBezTo>
                    <a:pt x="183161" y="194284"/>
                    <a:pt x="181725" y="193632"/>
                    <a:pt x="180225" y="193632"/>
                  </a:cubicBezTo>
                  <a:cubicBezTo>
                    <a:pt x="178724" y="193632"/>
                    <a:pt x="177289" y="194284"/>
                    <a:pt x="176311" y="195426"/>
                  </a:cubicBezTo>
                  <a:cubicBezTo>
                    <a:pt x="172331" y="200025"/>
                    <a:pt x="166590" y="202667"/>
                    <a:pt x="160523" y="202667"/>
                  </a:cubicBezTo>
                  <a:cubicBezTo>
                    <a:pt x="154488" y="202667"/>
                    <a:pt x="148714" y="200025"/>
                    <a:pt x="144767" y="195426"/>
                  </a:cubicBezTo>
                  <a:cubicBezTo>
                    <a:pt x="143740" y="194219"/>
                    <a:pt x="142296" y="193615"/>
                    <a:pt x="140853" y="193615"/>
                  </a:cubicBezTo>
                  <a:cubicBezTo>
                    <a:pt x="139409" y="193615"/>
                    <a:pt x="137966" y="194219"/>
                    <a:pt x="136938" y="195426"/>
                  </a:cubicBezTo>
                  <a:cubicBezTo>
                    <a:pt x="132959" y="200025"/>
                    <a:pt x="127218" y="202667"/>
                    <a:pt x="121150" y="202667"/>
                  </a:cubicBezTo>
                  <a:cubicBezTo>
                    <a:pt x="115116" y="202667"/>
                    <a:pt x="109342" y="200025"/>
                    <a:pt x="105395" y="195426"/>
                  </a:cubicBezTo>
                  <a:cubicBezTo>
                    <a:pt x="104367" y="194219"/>
                    <a:pt x="102924" y="193615"/>
                    <a:pt x="101481" y="193615"/>
                  </a:cubicBezTo>
                  <a:cubicBezTo>
                    <a:pt x="100037" y="193615"/>
                    <a:pt x="98594" y="194219"/>
                    <a:pt x="97566" y="195426"/>
                  </a:cubicBezTo>
                  <a:cubicBezTo>
                    <a:pt x="93619" y="200025"/>
                    <a:pt x="87845" y="202667"/>
                    <a:pt x="81811" y="202667"/>
                  </a:cubicBezTo>
                  <a:cubicBezTo>
                    <a:pt x="75743" y="202667"/>
                    <a:pt x="70002" y="200025"/>
                    <a:pt x="66023" y="195426"/>
                  </a:cubicBezTo>
                  <a:cubicBezTo>
                    <a:pt x="64995" y="194219"/>
                    <a:pt x="63552" y="193615"/>
                    <a:pt x="62108" y="193615"/>
                  </a:cubicBezTo>
                  <a:cubicBezTo>
                    <a:pt x="60665" y="193615"/>
                    <a:pt x="59222" y="194219"/>
                    <a:pt x="58194" y="195426"/>
                  </a:cubicBezTo>
                  <a:cubicBezTo>
                    <a:pt x="54247" y="200025"/>
                    <a:pt x="48473" y="202667"/>
                    <a:pt x="42439" y="202667"/>
                  </a:cubicBezTo>
                  <a:cubicBezTo>
                    <a:pt x="36371" y="202667"/>
                    <a:pt x="30630" y="200025"/>
                    <a:pt x="26651" y="195426"/>
                  </a:cubicBezTo>
                  <a:cubicBezTo>
                    <a:pt x="25672" y="194284"/>
                    <a:pt x="24237" y="193632"/>
                    <a:pt x="22736" y="193632"/>
                  </a:cubicBezTo>
                  <a:cubicBezTo>
                    <a:pt x="21236" y="193632"/>
                    <a:pt x="19800" y="194284"/>
                    <a:pt x="18822" y="195426"/>
                  </a:cubicBezTo>
                  <a:cubicBezTo>
                    <a:pt x="15527" y="199242"/>
                    <a:pt x="11058" y="201689"/>
                    <a:pt x="6100" y="202439"/>
                  </a:cubicBezTo>
                  <a:lnTo>
                    <a:pt x="6100" y="190924"/>
                  </a:lnTo>
                  <a:cubicBezTo>
                    <a:pt x="6100" y="190924"/>
                    <a:pt x="6100" y="190891"/>
                    <a:pt x="6100" y="190891"/>
                  </a:cubicBezTo>
                  <a:lnTo>
                    <a:pt x="6100" y="187662"/>
                  </a:lnTo>
                  <a:cubicBezTo>
                    <a:pt x="12559" y="186912"/>
                    <a:pt x="18430" y="183878"/>
                    <a:pt x="22736" y="179279"/>
                  </a:cubicBezTo>
                  <a:cubicBezTo>
                    <a:pt x="27825" y="184726"/>
                    <a:pt x="34936" y="187825"/>
                    <a:pt x="42439" y="187825"/>
                  </a:cubicBezTo>
                  <a:cubicBezTo>
                    <a:pt x="50072" y="187825"/>
                    <a:pt x="57150" y="184563"/>
                    <a:pt x="62108" y="179279"/>
                  </a:cubicBezTo>
                  <a:cubicBezTo>
                    <a:pt x="67197" y="184726"/>
                    <a:pt x="74308" y="187825"/>
                    <a:pt x="81811" y="187825"/>
                  </a:cubicBezTo>
                  <a:cubicBezTo>
                    <a:pt x="89281" y="187825"/>
                    <a:pt x="96392" y="184726"/>
                    <a:pt x="101481" y="179279"/>
                  </a:cubicBezTo>
                  <a:cubicBezTo>
                    <a:pt x="106569" y="184726"/>
                    <a:pt x="113680" y="187825"/>
                    <a:pt x="121150" y="187825"/>
                  </a:cubicBezTo>
                  <a:cubicBezTo>
                    <a:pt x="128653" y="187825"/>
                    <a:pt x="135764" y="184726"/>
                    <a:pt x="140853" y="179279"/>
                  </a:cubicBezTo>
                  <a:cubicBezTo>
                    <a:pt x="145811" y="184563"/>
                    <a:pt x="152889" y="187825"/>
                    <a:pt x="160523" y="187825"/>
                  </a:cubicBezTo>
                  <a:cubicBezTo>
                    <a:pt x="168025" y="187825"/>
                    <a:pt x="175136" y="184726"/>
                    <a:pt x="180225" y="179279"/>
                  </a:cubicBezTo>
                  <a:close/>
                  <a:moveTo>
                    <a:pt x="101481" y="0"/>
                  </a:moveTo>
                  <a:cubicBezTo>
                    <a:pt x="81648" y="0"/>
                    <a:pt x="65044" y="13961"/>
                    <a:pt x="60967" y="32587"/>
                  </a:cubicBezTo>
                  <a:lnTo>
                    <a:pt x="48930" y="32587"/>
                  </a:lnTo>
                  <a:cubicBezTo>
                    <a:pt x="37807" y="32587"/>
                    <a:pt x="28738" y="41623"/>
                    <a:pt x="28738" y="52746"/>
                  </a:cubicBezTo>
                  <a:cubicBezTo>
                    <a:pt x="28706" y="86997"/>
                    <a:pt x="28673" y="108265"/>
                    <a:pt x="28706" y="119030"/>
                  </a:cubicBezTo>
                  <a:lnTo>
                    <a:pt x="21138" y="119030"/>
                  </a:lnTo>
                  <a:cubicBezTo>
                    <a:pt x="16963" y="119030"/>
                    <a:pt x="13570" y="122422"/>
                    <a:pt x="13570" y="126598"/>
                  </a:cubicBezTo>
                  <a:lnTo>
                    <a:pt x="13570" y="136025"/>
                  </a:lnTo>
                  <a:cubicBezTo>
                    <a:pt x="13570" y="137721"/>
                    <a:pt x="14940" y="139091"/>
                    <a:pt x="16636" y="139091"/>
                  </a:cubicBezTo>
                  <a:cubicBezTo>
                    <a:pt x="18333" y="139091"/>
                    <a:pt x="19703" y="137721"/>
                    <a:pt x="19703" y="136025"/>
                  </a:cubicBezTo>
                  <a:lnTo>
                    <a:pt x="19703" y="126598"/>
                  </a:lnTo>
                  <a:cubicBezTo>
                    <a:pt x="19703" y="125815"/>
                    <a:pt x="20355" y="125162"/>
                    <a:pt x="21138" y="125162"/>
                  </a:cubicBezTo>
                  <a:lnTo>
                    <a:pt x="54084" y="125162"/>
                  </a:lnTo>
                  <a:cubicBezTo>
                    <a:pt x="54899" y="125162"/>
                    <a:pt x="55552" y="125815"/>
                    <a:pt x="55552" y="126598"/>
                  </a:cubicBezTo>
                  <a:lnTo>
                    <a:pt x="55552" y="177061"/>
                  </a:lnTo>
                  <a:cubicBezTo>
                    <a:pt x="51866" y="180029"/>
                    <a:pt x="47234" y="181725"/>
                    <a:pt x="42439" y="181725"/>
                  </a:cubicBezTo>
                  <a:cubicBezTo>
                    <a:pt x="36371" y="181725"/>
                    <a:pt x="30630" y="179083"/>
                    <a:pt x="26651" y="174484"/>
                  </a:cubicBezTo>
                  <a:cubicBezTo>
                    <a:pt x="25672" y="173342"/>
                    <a:pt x="24237" y="172690"/>
                    <a:pt x="22736" y="172690"/>
                  </a:cubicBezTo>
                  <a:cubicBezTo>
                    <a:pt x="21627" y="172690"/>
                    <a:pt x="20583" y="173048"/>
                    <a:pt x="19703" y="173668"/>
                  </a:cubicBezTo>
                  <a:lnTo>
                    <a:pt x="19703" y="150312"/>
                  </a:lnTo>
                  <a:cubicBezTo>
                    <a:pt x="19703" y="148616"/>
                    <a:pt x="18333" y="147246"/>
                    <a:pt x="16636" y="147246"/>
                  </a:cubicBezTo>
                  <a:cubicBezTo>
                    <a:pt x="14940" y="147246"/>
                    <a:pt x="13570" y="148616"/>
                    <a:pt x="13570" y="150312"/>
                  </a:cubicBezTo>
                  <a:lnTo>
                    <a:pt x="13570" y="157913"/>
                  </a:lnTo>
                  <a:cubicBezTo>
                    <a:pt x="10895" y="159511"/>
                    <a:pt x="7829" y="160457"/>
                    <a:pt x="4697" y="160718"/>
                  </a:cubicBezTo>
                  <a:cubicBezTo>
                    <a:pt x="2055" y="160914"/>
                    <a:pt x="0" y="163132"/>
                    <a:pt x="0" y="165807"/>
                  </a:cubicBezTo>
                  <a:cubicBezTo>
                    <a:pt x="0" y="166263"/>
                    <a:pt x="0" y="200906"/>
                    <a:pt x="0" y="203581"/>
                  </a:cubicBezTo>
                  <a:cubicBezTo>
                    <a:pt x="0" y="205016"/>
                    <a:pt x="620" y="206386"/>
                    <a:pt x="1664" y="207364"/>
                  </a:cubicBezTo>
                  <a:cubicBezTo>
                    <a:pt x="2596" y="208209"/>
                    <a:pt x="3815" y="208690"/>
                    <a:pt x="5087" y="208690"/>
                  </a:cubicBezTo>
                  <a:cubicBezTo>
                    <a:pt x="5239" y="208690"/>
                    <a:pt x="5392" y="208683"/>
                    <a:pt x="5546" y="208669"/>
                  </a:cubicBezTo>
                  <a:cubicBezTo>
                    <a:pt x="12135" y="208049"/>
                    <a:pt x="18235" y="205048"/>
                    <a:pt x="22736" y="200221"/>
                  </a:cubicBezTo>
                  <a:cubicBezTo>
                    <a:pt x="27825" y="205668"/>
                    <a:pt x="34936" y="208767"/>
                    <a:pt x="42439" y="208767"/>
                  </a:cubicBezTo>
                  <a:cubicBezTo>
                    <a:pt x="49909" y="208767"/>
                    <a:pt x="57020" y="205668"/>
                    <a:pt x="62108" y="200221"/>
                  </a:cubicBezTo>
                  <a:cubicBezTo>
                    <a:pt x="67197" y="205668"/>
                    <a:pt x="74308" y="208767"/>
                    <a:pt x="81811" y="208767"/>
                  </a:cubicBezTo>
                  <a:cubicBezTo>
                    <a:pt x="89281" y="208767"/>
                    <a:pt x="96392" y="205668"/>
                    <a:pt x="101481" y="200221"/>
                  </a:cubicBezTo>
                  <a:cubicBezTo>
                    <a:pt x="106569" y="205668"/>
                    <a:pt x="113680" y="208767"/>
                    <a:pt x="121150" y="208767"/>
                  </a:cubicBezTo>
                  <a:cubicBezTo>
                    <a:pt x="128653" y="208767"/>
                    <a:pt x="135764" y="205668"/>
                    <a:pt x="140853" y="200221"/>
                  </a:cubicBezTo>
                  <a:cubicBezTo>
                    <a:pt x="145941" y="205668"/>
                    <a:pt x="153053" y="208767"/>
                    <a:pt x="160523" y="208767"/>
                  </a:cubicBezTo>
                  <a:cubicBezTo>
                    <a:pt x="168025" y="208767"/>
                    <a:pt x="175136" y="205668"/>
                    <a:pt x="180225" y="200221"/>
                  </a:cubicBezTo>
                  <a:cubicBezTo>
                    <a:pt x="184726" y="205048"/>
                    <a:pt x="190826" y="208049"/>
                    <a:pt x="197416" y="208669"/>
                  </a:cubicBezTo>
                  <a:cubicBezTo>
                    <a:pt x="197565" y="208682"/>
                    <a:pt x="197714" y="208689"/>
                    <a:pt x="197861" y="208689"/>
                  </a:cubicBezTo>
                  <a:cubicBezTo>
                    <a:pt x="200637" y="208689"/>
                    <a:pt x="202961" y="206399"/>
                    <a:pt x="202961" y="203581"/>
                  </a:cubicBezTo>
                  <a:cubicBezTo>
                    <a:pt x="202961" y="203091"/>
                    <a:pt x="202961" y="166068"/>
                    <a:pt x="202961" y="165807"/>
                  </a:cubicBezTo>
                  <a:cubicBezTo>
                    <a:pt x="202961" y="163132"/>
                    <a:pt x="200906" y="160914"/>
                    <a:pt x="198264" y="160718"/>
                  </a:cubicBezTo>
                  <a:cubicBezTo>
                    <a:pt x="195132" y="160457"/>
                    <a:pt x="192066" y="159511"/>
                    <a:pt x="189391" y="157913"/>
                  </a:cubicBezTo>
                  <a:lnTo>
                    <a:pt x="189391" y="126598"/>
                  </a:lnTo>
                  <a:cubicBezTo>
                    <a:pt x="189391" y="122422"/>
                    <a:pt x="185999" y="119030"/>
                    <a:pt x="181823" y="119030"/>
                  </a:cubicBezTo>
                  <a:lnTo>
                    <a:pt x="174255" y="119030"/>
                  </a:lnTo>
                  <a:cubicBezTo>
                    <a:pt x="174255" y="111364"/>
                    <a:pt x="174288" y="99034"/>
                    <a:pt x="174255" y="82300"/>
                  </a:cubicBezTo>
                  <a:cubicBezTo>
                    <a:pt x="174255" y="80604"/>
                    <a:pt x="172885" y="79234"/>
                    <a:pt x="171189" y="79234"/>
                  </a:cubicBezTo>
                  <a:cubicBezTo>
                    <a:pt x="169526" y="79234"/>
                    <a:pt x="168156" y="80604"/>
                    <a:pt x="168156" y="82300"/>
                  </a:cubicBezTo>
                  <a:cubicBezTo>
                    <a:pt x="168156" y="99034"/>
                    <a:pt x="168156" y="111364"/>
                    <a:pt x="168156" y="119030"/>
                  </a:cubicBezTo>
                  <a:lnTo>
                    <a:pt x="162610" y="119030"/>
                  </a:lnTo>
                  <a:cubicBezTo>
                    <a:pt x="162643" y="107352"/>
                    <a:pt x="162643" y="84616"/>
                    <a:pt x="162610" y="52779"/>
                  </a:cubicBezTo>
                  <a:cubicBezTo>
                    <a:pt x="162578" y="48049"/>
                    <a:pt x="158761" y="44233"/>
                    <a:pt x="154031" y="44233"/>
                  </a:cubicBezTo>
                  <a:lnTo>
                    <a:pt x="142843" y="44233"/>
                  </a:lnTo>
                  <a:cubicBezTo>
                    <a:pt x="142973" y="42341"/>
                    <a:pt x="142973" y="40612"/>
                    <a:pt x="142843" y="38720"/>
                  </a:cubicBezTo>
                  <a:lnTo>
                    <a:pt x="154031" y="38720"/>
                  </a:lnTo>
                  <a:cubicBezTo>
                    <a:pt x="161795" y="38720"/>
                    <a:pt x="168123" y="45015"/>
                    <a:pt x="168123" y="52779"/>
                  </a:cubicBezTo>
                  <a:lnTo>
                    <a:pt x="168123" y="68012"/>
                  </a:lnTo>
                  <a:cubicBezTo>
                    <a:pt x="168123" y="69709"/>
                    <a:pt x="169493" y="71079"/>
                    <a:pt x="171189" y="71079"/>
                  </a:cubicBezTo>
                  <a:cubicBezTo>
                    <a:pt x="172885" y="71079"/>
                    <a:pt x="174255" y="69709"/>
                    <a:pt x="174223" y="68012"/>
                  </a:cubicBezTo>
                  <a:lnTo>
                    <a:pt x="174223" y="52746"/>
                  </a:lnTo>
                  <a:cubicBezTo>
                    <a:pt x="174223" y="41623"/>
                    <a:pt x="165155" y="32587"/>
                    <a:pt x="154031" y="32587"/>
                  </a:cubicBezTo>
                  <a:lnTo>
                    <a:pt x="141994" y="32587"/>
                  </a:lnTo>
                  <a:cubicBezTo>
                    <a:pt x="137917" y="13961"/>
                    <a:pt x="121313" y="0"/>
                    <a:pt x="101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3261150" y="2475125"/>
              <a:ext cx="1078125" cy="1406650"/>
            </a:xfrm>
            <a:custGeom>
              <a:avLst/>
              <a:gdLst/>
              <a:ahLst/>
              <a:cxnLst/>
              <a:rect l="l" t="t" r="r" b="b"/>
              <a:pathLst>
                <a:path w="43125" h="56266" extrusionOk="0">
                  <a:moveTo>
                    <a:pt x="25020" y="7858"/>
                  </a:moveTo>
                  <a:lnTo>
                    <a:pt x="25020" y="23548"/>
                  </a:lnTo>
                  <a:cubicBezTo>
                    <a:pt x="25020" y="25896"/>
                    <a:pt x="26945" y="27821"/>
                    <a:pt x="29293" y="27821"/>
                  </a:cubicBezTo>
                  <a:lnTo>
                    <a:pt x="35785" y="27821"/>
                  </a:lnTo>
                  <a:lnTo>
                    <a:pt x="18105" y="48404"/>
                  </a:lnTo>
                  <a:lnTo>
                    <a:pt x="18105" y="32714"/>
                  </a:lnTo>
                  <a:cubicBezTo>
                    <a:pt x="18105" y="30365"/>
                    <a:pt x="16180" y="28441"/>
                    <a:pt x="13832" y="28441"/>
                  </a:cubicBezTo>
                  <a:lnTo>
                    <a:pt x="7340" y="28441"/>
                  </a:lnTo>
                  <a:lnTo>
                    <a:pt x="25020" y="7858"/>
                  </a:lnTo>
                  <a:close/>
                  <a:moveTo>
                    <a:pt x="26043" y="0"/>
                  </a:moveTo>
                  <a:cubicBezTo>
                    <a:pt x="24586" y="0"/>
                    <a:pt x="23179" y="632"/>
                    <a:pt x="22182" y="1790"/>
                  </a:cubicBezTo>
                  <a:lnTo>
                    <a:pt x="1697" y="25603"/>
                  </a:lnTo>
                  <a:cubicBezTo>
                    <a:pt x="294" y="27234"/>
                    <a:pt x="1" y="29452"/>
                    <a:pt x="882" y="31409"/>
                  </a:cubicBezTo>
                  <a:cubicBezTo>
                    <a:pt x="1795" y="33366"/>
                    <a:pt x="3687" y="34573"/>
                    <a:pt x="5807" y="34573"/>
                  </a:cubicBezTo>
                  <a:lnTo>
                    <a:pt x="12005" y="34573"/>
                  </a:lnTo>
                  <a:lnTo>
                    <a:pt x="12005" y="51144"/>
                  </a:lnTo>
                  <a:cubicBezTo>
                    <a:pt x="12005" y="53297"/>
                    <a:pt x="13310" y="55189"/>
                    <a:pt x="15300" y="55939"/>
                  </a:cubicBezTo>
                  <a:cubicBezTo>
                    <a:pt x="15887" y="56168"/>
                    <a:pt x="16506" y="56266"/>
                    <a:pt x="17094" y="56266"/>
                  </a:cubicBezTo>
                  <a:cubicBezTo>
                    <a:pt x="18562" y="56266"/>
                    <a:pt x="19964" y="55646"/>
                    <a:pt x="20943" y="54471"/>
                  </a:cubicBezTo>
                  <a:lnTo>
                    <a:pt x="41428" y="30659"/>
                  </a:lnTo>
                  <a:cubicBezTo>
                    <a:pt x="42831" y="29028"/>
                    <a:pt x="43124" y="26810"/>
                    <a:pt x="42244" y="24853"/>
                  </a:cubicBezTo>
                  <a:cubicBezTo>
                    <a:pt x="41330" y="22928"/>
                    <a:pt x="39438" y="21721"/>
                    <a:pt x="37318" y="21721"/>
                  </a:cubicBezTo>
                  <a:lnTo>
                    <a:pt x="31120" y="21721"/>
                  </a:lnTo>
                  <a:lnTo>
                    <a:pt x="31120" y="5118"/>
                  </a:lnTo>
                  <a:cubicBezTo>
                    <a:pt x="31120" y="2965"/>
                    <a:pt x="29815" y="1073"/>
                    <a:pt x="27826" y="322"/>
                  </a:cubicBezTo>
                  <a:cubicBezTo>
                    <a:pt x="27240" y="105"/>
                    <a:pt x="26637" y="0"/>
                    <a:pt x="26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3087450" y="577100"/>
              <a:ext cx="1396150" cy="1257450"/>
            </a:xfrm>
            <a:custGeom>
              <a:avLst/>
              <a:gdLst/>
              <a:ahLst/>
              <a:cxnLst/>
              <a:rect l="l" t="t" r="r" b="b"/>
              <a:pathLst>
                <a:path w="55846" h="50298" extrusionOk="0">
                  <a:moveTo>
                    <a:pt x="27762" y="6111"/>
                  </a:moveTo>
                  <a:cubicBezTo>
                    <a:pt x="28456" y="6111"/>
                    <a:pt x="29154" y="6175"/>
                    <a:pt x="29848" y="6306"/>
                  </a:cubicBezTo>
                  <a:cubicBezTo>
                    <a:pt x="36078" y="7481"/>
                    <a:pt x="40058" y="13287"/>
                    <a:pt x="38916" y="19518"/>
                  </a:cubicBezTo>
                  <a:cubicBezTo>
                    <a:pt x="38721" y="20431"/>
                    <a:pt x="38460" y="21312"/>
                    <a:pt x="38068" y="22160"/>
                  </a:cubicBezTo>
                  <a:cubicBezTo>
                    <a:pt x="36095" y="18860"/>
                    <a:pt x="32518" y="16756"/>
                    <a:pt x="28496" y="16756"/>
                  </a:cubicBezTo>
                  <a:cubicBezTo>
                    <a:pt x="28263" y="16756"/>
                    <a:pt x="28029" y="16763"/>
                    <a:pt x="27793" y="16777"/>
                  </a:cubicBezTo>
                  <a:cubicBezTo>
                    <a:pt x="26358" y="13418"/>
                    <a:pt x="24042" y="10482"/>
                    <a:pt x="21041" y="8362"/>
                  </a:cubicBezTo>
                  <a:cubicBezTo>
                    <a:pt x="21041" y="8362"/>
                    <a:pt x="21041" y="8329"/>
                    <a:pt x="21041" y="8329"/>
                  </a:cubicBezTo>
                  <a:cubicBezTo>
                    <a:pt x="22990" y="6886"/>
                    <a:pt x="25353" y="6111"/>
                    <a:pt x="27762" y="6111"/>
                  </a:cubicBezTo>
                  <a:close/>
                  <a:moveTo>
                    <a:pt x="28511" y="22877"/>
                  </a:moveTo>
                  <a:cubicBezTo>
                    <a:pt x="31283" y="22877"/>
                    <a:pt x="33567" y="25128"/>
                    <a:pt x="33567" y="27901"/>
                  </a:cubicBezTo>
                  <a:cubicBezTo>
                    <a:pt x="33567" y="30706"/>
                    <a:pt x="31283" y="32957"/>
                    <a:pt x="28511" y="32957"/>
                  </a:cubicBezTo>
                  <a:cubicBezTo>
                    <a:pt x="25738" y="32957"/>
                    <a:pt x="23454" y="30706"/>
                    <a:pt x="23454" y="27901"/>
                  </a:cubicBezTo>
                  <a:cubicBezTo>
                    <a:pt x="23454" y="25128"/>
                    <a:pt x="25738" y="22877"/>
                    <a:pt x="28511" y="22877"/>
                  </a:cubicBezTo>
                  <a:close/>
                  <a:moveTo>
                    <a:pt x="49192" y="31228"/>
                  </a:moveTo>
                  <a:lnTo>
                    <a:pt x="49192" y="31228"/>
                  </a:lnTo>
                  <a:cubicBezTo>
                    <a:pt x="49550" y="34425"/>
                    <a:pt x="48539" y="37622"/>
                    <a:pt x="46419" y="40003"/>
                  </a:cubicBezTo>
                  <a:cubicBezTo>
                    <a:pt x="44396" y="42286"/>
                    <a:pt x="41624" y="43624"/>
                    <a:pt x="38590" y="43819"/>
                  </a:cubicBezTo>
                  <a:cubicBezTo>
                    <a:pt x="38378" y="43831"/>
                    <a:pt x="38167" y="43836"/>
                    <a:pt x="37957" y="43836"/>
                  </a:cubicBezTo>
                  <a:cubicBezTo>
                    <a:pt x="35154" y="43836"/>
                    <a:pt x="32496" y="42830"/>
                    <a:pt x="30403" y="40949"/>
                  </a:cubicBezTo>
                  <a:cubicBezTo>
                    <a:pt x="29750" y="40394"/>
                    <a:pt x="29196" y="39742"/>
                    <a:pt x="28706" y="39057"/>
                  </a:cubicBezTo>
                  <a:cubicBezTo>
                    <a:pt x="33012" y="38992"/>
                    <a:pt x="36698" y="36480"/>
                    <a:pt x="38492" y="32859"/>
                  </a:cubicBezTo>
                  <a:cubicBezTo>
                    <a:pt x="39298" y="32953"/>
                    <a:pt x="40108" y="33001"/>
                    <a:pt x="40918" y="33001"/>
                  </a:cubicBezTo>
                  <a:cubicBezTo>
                    <a:pt x="43750" y="33001"/>
                    <a:pt x="46579" y="32420"/>
                    <a:pt x="49192" y="31228"/>
                  </a:cubicBezTo>
                  <a:close/>
                  <a:moveTo>
                    <a:pt x="18757" y="22519"/>
                  </a:moveTo>
                  <a:cubicBezTo>
                    <a:pt x="16735" y="26139"/>
                    <a:pt x="16898" y="30608"/>
                    <a:pt x="19214" y="34099"/>
                  </a:cubicBezTo>
                  <a:cubicBezTo>
                    <a:pt x="17028" y="37002"/>
                    <a:pt x="15658" y="40492"/>
                    <a:pt x="15300" y="44146"/>
                  </a:cubicBezTo>
                  <a:cubicBezTo>
                    <a:pt x="15300" y="44146"/>
                    <a:pt x="15300" y="44146"/>
                    <a:pt x="15300" y="44178"/>
                  </a:cubicBezTo>
                  <a:cubicBezTo>
                    <a:pt x="12103" y="42776"/>
                    <a:pt x="9754" y="40068"/>
                    <a:pt x="8873" y="36676"/>
                  </a:cubicBezTo>
                  <a:cubicBezTo>
                    <a:pt x="7079" y="30021"/>
                    <a:pt x="11711" y="23171"/>
                    <a:pt x="18757" y="22519"/>
                  </a:cubicBezTo>
                  <a:close/>
                  <a:moveTo>
                    <a:pt x="27756" y="1"/>
                  </a:moveTo>
                  <a:cubicBezTo>
                    <a:pt x="24036" y="1"/>
                    <a:pt x="20371" y="1213"/>
                    <a:pt x="17355" y="3469"/>
                  </a:cubicBezTo>
                  <a:cubicBezTo>
                    <a:pt x="15789" y="4610"/>
                    <a:pt x="14908" y="6404"/>
                    <a:pt x="14908" y="8362"/>
                  </a:cubicBezTo>
                  <a:cubicBezTo>
                    <a:pt x="14941" y="10319"/>
                    <a:pt x="15887" y="12178"/>
                    <a:pt x="17485" y="13320"/>
                  </a:cubicBezTo>
                  <a:cubicBezTo>
                    <a:pt x="18659" y="14168"/>
                    <a:pt x="19703" y="15179"/>
                    <a:pt x="20551" y="16353"/>
                  </a:cubicBezTo>
                  <a:cubicBezTo>
                    <a:pt x="20301" y="16343"/>
                    <a:pt x="20051" y="16338"/>
                    <a:pt x="19803" y="16338"/>
                  </a:cubicBezTo>
                  <a:cubicBezTo>
                    <a:pt x="8465" y="16338"/>
                    <a:pt x="1" y="27165"/>
                    <a:pt x="2969" y="38274"/>
                  </a:cubicBezTo>
                  <a:cubicBezTo>
                    <a:pt x="4339" y="43461"/>
                    <a:pt x="7993" y="47668"/>
                    <a:pt x="12918" y="49789"/>
                  </a:cubicBezTo>
                  <a:cubicBezTo>
                    <a:pt x="13699" y="50130"/>
                    <a:pt x="14517" y="50297"/>
                    <a:pt x="15330" y="50297"/>
                  </a:cubicBezTo>
                  <a:cubicBezTo>
                    <a:pt x="16383" y="50297"/>
                    <a:pt x="17426" y="50015"/>
                    <a:pt x="18366" y="49463"/>
                  </a:cubicBezTo>
                  <a:cubicBezTo>
                    <a:pt x="20062" y="48451"/>
                    <a:pt x="21171" y="46690"/>
                    <a:pt x="21367" y="44765"/>
                  </a:cubicBezTo>
                  <a:cubicBezTo>
                    <a:pt x="21530" y="43297"/>
                    <a:pt x="21889" y="41895"/>
                    <a:pt x="22476" y="40557"/>
                  </a:cubicBezTo>
                  <a:cubicBezTo>
                    <a:pt x="23454" y="42417"/>
                    <a:pt x="24727" y="44113"/>
                    <a:pt x="26325" y="45516"/>
                  </a:cubicBezTo>
                  <a:cubicBezTo>
                    <a:pt x="29644" y="48487"/>
                    <a:pt x="33800" y="49952"/>
                    <a:pt x="37941" y="49952"/>
                  </a:cubicBezTo>
                  <a:cubicBezTo>
                    <a:pt x="42755" y="49952"/>
                    <a:pt x="47549" y="47973"/>
                    <a:pt x="50986" y="44080"/>
                  </a:cubicBezTo>
                  <a:cubicBezTo>
                    <a:pt x="54280" y="40362"/>
                    <a:pt x="55846" y="35403"/>
                    <a:pt x="55259" y="30478"/>
                  </a:cubicBezTo>
                  <a:cubicBezTo>
                    <a:pt x="55031" y="28521"/>
                    <a:pt x="53954" y="26857"/>
                    <a:pt x="52225" y="25911"/>
                  </a:cubicBezTo>
                  <a:cubicBezTo>
                    <a:pt x="51298" y="25376"/>
                    <a:pt x="50255" y="25114"/>
                    <a:pt x="49206" y="25114"/>
                  </a:cubicBezTo>
                  <a:cubicBezTo>
                    <a:pt x="48335" y="25114"/>
                    <a:pt x="47461" y="25295"/>
                    <a:pt x="46647" y="25650"/>
                  </a:cubicBezTo>
                  <a:cubicBezTo>
                    <a:pt x="45342" y="26270"/>
                    <a:pt x="43907" y="26629"/>
                    <a:pt x="42472" y="26792"/>
                  </a:cubicBezTo>
                  <a:cubicBezTo>
                    <a:pt x="43679" y="24932"/>
                    <a:pt x="44494" y="22845"/>
                    <a:pt x="44918" y="20659"/>
                  </a:cubicBezTo>
                  <a:cubicBezTo>
                    <a:pt x="46712" y="11102"/>
                    <a:pt x="40515" y="2066"/>
                    <a:pt x="30957" y="304"/>
                  </a:cubicBezTo>
                  <a:cubicBezTo>
                    <a:pt x="29895" y="101"/>
                    <a:pt x="28823" y="1"/>
                    <a:pt x="27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29"/>
          <p:cNvGrpSpPr/>
          <p:nvPr/>
        </p:nvGrpSpPr>
        <p:grpSpPr>
          <a:xfrm>
            <a:off x="7421565" y="2212482"/>
            <a:ext cx="498771" cy="522434"/>
            <a:chOff x="1308850" y="238200"/>
            <a:chExt cx="4982725" cy="5219125"/>
          </a:xfrm>
        </p:grpSpPr>
        <p:sp>
          <p:nvSpPr>
            <p:cNvPr id="259" name="Google Shape;259;p29"/>
            <p:cNvSpPr/>
            <p:nvPr/>
          </p:nvSpPr>
          <p:spPr>
            <a:xfrm>
              <a:off x="3292150" y="238200"/>
              <a:ext cx="1266500" cy="1616250"/>
            </a:xfrm>
            <a:custGeom>
              <a:avLst/>
              <a:gdLst/>
              <a:ahLst/>
              <a:cxnLst/>
              <a:rect l="l" t="t" r="r" b="b"/>
              <a:pathLst>
                <a:path w="50660" h="64650" extrusionOk="0">
                  <a:moveTo>
                    <a:pt x="29163" y="7271"/>
                  </a:moveTo>
                  <a:lnTo>
                    <a:pt x="29163" y="26876"/>
                  </a:lnTo>
                  <a:cubicBezTo>
                    <a:pt x="29163" y="29387"/>
                    <a:pt x="31218" y="31443"/>
                    <a:pt x="33729" y="31443"/>
                  </a:cubicBezTo>
                  <a:lnTo>
                    <a:pt x="42341" y="31443"/>
                  </a:lnTo>
                  <a:lnTo>
                    <a:pt x="20062" y="57343"/>
                  </a:lnTo>
                  <a:lnTo>
                    <a:pt x="20062" y="37738"/>
                  </a:lnTo>
                  <a:cubicBezTo>
                    <a:pt x="20062" y="35226"/>
                    <a:pt x="18039" y="33204"/>
                    <a:pt x="15527" y="33204"/>
                  </a:cubicBezTo>
                  <a:lnTo>
                    <a:pt x="6883" y="33204"/>
                  </a:lnTo>
                  <a:lnTo>
                    <a:pt x="29163" y="7271"/>
                  </a:lnTo>
                  <a:close/>
                  <a:moveTo>
                    <a:pt x="29817" y="0"/>
                  </a:moveTo>
                  <a:cubicBezTo>
                    <a:pt x="28279" y="0"/>
                    <a:pt x="26797" y="668"/>
                    <a:pt x="25737" y="1889"/>
                  </a:cubicBezTo>
                  <a:lnTo>
                    <a:pt x="1827" y="29714"/>
                  </a:lnTo>
                  <a:cubicBezTo>
                    <a:pt x="327" y="31443"/>
                    <a:pt x="0" y="33824"/>
                    <a:pt x="946" y="35911"/>
                  </a:cubicBezTo>
                  <a:cubicBezTo>
                    <a:pt x="1892" y="37999"/>
                    <a:pt x="3947" y="39304"/>
                    <a:pt x="6231" y="39304"/>
                  </a:cubicBezTo>
                  <a:lnTo>
                    <a:pt x="13962" y="39304"/>
                  </a:lnTo>
                  <a:lnTo>
                    <a:pt x="13962" y="59202"/>
                  </a:lnTo>
                  <a:cubicBezTo>
                    <a:pt x="13962" y="62504"/>
                    <a:pt x="16667" y="64650"/>
                    <a:pt x="19457" y="64650"/>
                  </a:cubicBezTo>
                  <a:cubicBezTo>
                    <a:pt x="20912" y="64650"/>
                    <a:pt x="22390" y="64066"/>
                    <a:pt x="23519" y="62758"/>
                  </a:cubicBezTo>
                  <a:lnTo>
                    <a:pt x="47397" y="34933"/>
                  </a:lnTo>
                  <a:cubicBezTo>
                    <a:pt x="50659" y="31149"/>
                    <a:pt x="47984" y="25343"/>
                    <a:pt x="42993" y="25343"/>
                  </a:cubicBezTo>
                  <a:lnTo>
                    <a:pt x="35295" y="25343"/>
                  </a:lnTo>
                  <a:lnTo>
                    <a:pt x="35295" y="5445"/>
                  </a:lnTo>
                  <a:cubicBezTo>
                    <a:pt x="35295" y="3129"/>
                    <a:pt x="33892" y="1139"/>
                    <a:pt x="31740" y="356"/>
                  </a:cubicBezTo>
                  <a:cubicBezTo>
                    <a:pt x="31107" y="116"/>
                    <a:pt x="30457" y="0"/>
                    <a:pt x="298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1308850" y="1994700"/>
              <a:ext cx="4982725" cy="3462625"/>
            </a:xfrm>
            <a:custGeom>
              <a:avLst/>
              <a:gdLst/>
              <a:ahLst/>
              <a:cxnLst/>
              <a:rect l="l" t="t" r="r" b="b"/>
              <a:pathLst>
                <a:path w="199309" h="138505" extrusionOk="0">
                  <a:moveTo>
                    <a:pt x="143594" y="15658"/>
                  </a:moveTo>
                  <a:lnTo>
                    <a:pt x="143594" y="22508"/>
                  </a:lnTo>
                  <a:lnTo>
                    <a:pt x="55716" y="22508"/>
                  </a:lnTo>
                  <a:lnTo>
                    <a:pt x="55716" y="15658"/>
                  </a:lnTo>
                  <a:close/>
                  <a:moveTo>
                    <a:pt x="143594" y="28608"/>
                  </a:moveTo>
                  <a:lnTo>
                    <a:pt x="143594" y="50104"/>
                  </a:lnTo>
                  <a:lnTo>
                    <a:pt x="55716" y="50104"/>
                  </a:lnTo>
                  <a:lnTo>
                    <a:pt x="55716" y="28608"/>
                  </a:lnTo>
                  <a:close/>
                  <a:moveTo>
                    <a:pt x="49583" y="6100"/>
                  </a:moveTo>
                  <a:lnTo>
                    <a:pt x="49583" y="98316"/>
                  </a:lnTo>
                  <a:cubicBezTo>
                    <a:pt x="46158" y="97501"/>
                    <a:pt x="42113" y="96783"/>
                    <a:pt x="35524" y="96783"/>
                  </a:cubicBezTo>
                  <a:lnTo>
                    <a:pt x="42700" y="77179"/>
                  </a:lnTo>
                  <a:cubicBezTo>
                    <a:pt x="42831" y="76820"/>
                    <a:pt x="42896" y="76461"/>
                    <a:pt x="42896" y="76102"/>
                  </a:cubicBezTo>
                  <a:lnTo>
                    <a:pt x="42896" y="6100"/>
                  </a:lnTo>
                  <a:close/>
                  <a:moveTo>
                    <a:pt x="156413" y="6100"/>
                  </a:moveTo>
                  <a:lnTo>
                    <a:pt x="156413" y="76102"/>
                  </a:lnTo>
                  <a:cubicBezTo>
                    <a:pt x="156413" y="76461"/>
                    <a:pt x="156478" y="76820"/>
                    <a:pt x="156609" y="77179"/>
                  </a:cubicBezTo>
                  <a:lnTo>
                    <a:pt x="163785" y="96783"/>
                  </a:lnTo>
                  <a:cubicBezTo>
                    <a:pt x="157196" y="96783"/>
                    <a:pt x="153151" y="97501"/>
                    <a:pt x="149726" y="98316"/>
                  </a:cubicBezTo>
                  <a:lnTo>
                    <a:pt x="149726" y="6100"/>
                  </a:lnTo>
                  <a:close/>
                  <a:moveTo>
                    <a:pt x="36763" y="23845"/>
                  </a:moveTo>
                  <a:lnTo>
                    <a:pt x="36763" y="75580"/>
                  </a:lnTo>
                  <a:lnTo>
                    <a:pt x="28902" y="97012"/>
                  </a:lnTo>
                  <a:cubicBezTo>
                    <a:pt x="24368" y="97403"/>
                    <a:pt x="21334" y="98186"/>
                    <a:pt x="18398" y="98969"/>
                  </a:cubicBezTo>
                  <a:cubicBezTo>
                    <a:pt x="15006" y="99850"/>
                    <a:pt x="11777" y="100665"/>
                    <a:pt x="6133" y="100893"/>
                  </a:cubicBezTo>
                  <a:lnTo>
                    <a:pt x="6133" y="23845"/>
                  </a:lnTo>
                  <a:close/>
                  <a:moveTo>
                    <a:pt x="143594" y="56204"/>
                  </a:moveTo>
                  <a:lnTo>
                    <a:pt x="143594" y="99850"/>
                  </a:lnTo>
                  <a:cubicBezTo>
                    <a:pt x="140658" y="100469"/>
                    <a:pt x="137233" y="100959"/>
                    <a:pt x="131850" y="100959"/>
                  </a:cubicBezTo>
                  <a:cubicBezTo>
                    <a:pt x="116389" y="100959"/>
                    <a:pt x="116160" y="96783"/>
                    <a:pt x="99655" y="96783"/>
                  </a:cubicBezTo>
                  <a:cubicBezTo>
                    <a:pt x="83149" y="96783"/>
                    <a:pt x="82953" y="100959"/>
                    <a:pt x="67459" y="100959"/>
                  </a:cubicBezTo>
                  <a:cubicBezTo>
                    <a:pt x="62076" y="100959"/>
                    <a:pt x="58651" y="100469"/>
                    <a:pt x="55716" y="99850"/>
                  </a:cubicBezTo>
                  <a:lnTo>
                    <a:pt x="55716" y="56204"/>
                  </a:lnTo>
                  <a:lnTo>
                    <a:pt x="73102" y="56204"/>
                  </a:lnTo>
                  <a:lnTo>
                    <a:pt x="73102" y="61391"/>
                  </a:lnTo>
                  <a:cubicBezTo>
                    <a:pt x="73102" y="63087"/>
                    <a:pt x="74472" y="64457"/>
                    <a:pt x="76168" y="64457"/>
                  </a:cubicBezTo>
                  <a:cubicBezTo>
                    <a:pt x="77832" y="64457"/>
                    <a:pt x="79202" y="63087"/>
                    <a:pt x="79202" y="61391"/>
                  </a:cubicBezTo>
                  <a:lnTo>
                    <a:pt x="79202" y="56204"/>
                  </a:lnTo>
                  <a:lnTo>
                    <a:pt x="96588" y="56204"/>
                  </a:lnTo>
                  <a:lnTo>
                    <a:pt x="96588" y="72775"/>
                  </a:lnTo>
                  <a:cubicBezTo>
                    <a:pt x="96588" y="74471"/>
                    <a:pt x="97958" y="75841"/>
                    <a:pt x="99655" y="75841"/>
                  </a:cubicBezTo>
                  <a:cubicBezTo>
                    <a:pt x="101351" y="75841"/>
                    <a:pt x="102721" y="74471"/>
                    <a:pt x="102721" y="72775"/>
                  </a:cubicBezTo>
                  <a:lnTo>
                    <a:pt x="102721" y="56204"/>
                  </a:lnTo>
                  <a:lnTo>
                    <a:pt x="120107" y="56204"/>
                  </a:lnTo>
                  <a:lnTo>
                    <a:pt x="120107" y="72645"/>
                  </a:lnTo>
                  <a:cubicBezTo>
                    <a:pt x="120107" y="74341"/>
                    <a:pt x="121477" y="75711"/>
                    <a:pt x="123141" y="75711"/>
                  </a:cubicBezTo>
                  <a:cubicBezTo>
                    <a:pt x="124837" y="75711"/>
                    <a:pt x="126207" y="74341"/>
                    <a:pt x="126207" y="72645"/>
                  </a:cubicBezTo>
                  <a:lnTo>
                    <a:pt x="126207" y="56204"/>
                  </a:lnTo>
                  <a:close/>
                  <a:moveTo>
                    <a:pt x="164046" y="102883"/>
                  </a:moveTo>
                  <a:cubicBezTo>
                    <a:pt x="178692" y="102883"/>
                    <a:pt x="179410" y="106537"/>
                    <a:pt x="193176" y="107026"/>
                  </a:cubicBezTo>
                  <a:lnTo>
                    <a:pt x="193176" y="116616"/>
                  </a:lnTo>
                  <a:cubicBezTo>
                    <a:pt x="180650" y="116127"/>
                    <a:pt x="179475" y="112473"/>
                    <a:pt x="164046" y="112473"/>
                  </a:cubicBezTo>
                  <a:cubicBezTo>
                    <a:pt x="147541" y="112473"/>
                    <a:pt x="147345" y="116681"/>
                    <a:pt x="131850" y="116681"/>
                  </a:cubicBezTo>
                  <a:cubicBezTo>
                    <a:pt x="116389" y="116681"/>
                    <a:pt x="116160" y="112473"/>
                    <a:pt x="99655" y="112473"/>
                  </a:cubicBezTo>
                  <a:cubicBezTo>
                    <a:pt x="83149" y="112473"/>
                    <a:pt x="82953" y="116681"/>
                    <a:pt x="67459" y="116681"/>
                  </a:cubicBezTo>
                  <a:cubicBezTo>
                    <a:pt x="59108" y="116681"/>
                    <a:pt x="55650" y="115572"/>
                    <a:pt x="50660" y="114300"/>
                  </a:cubicBezTo>
                  <a:cubicBezTo>
                    <a:pt x="50408" y="114235"/>
                    <a:pt x="50155" y="114203"/>
                    <a:pt x="49906" y="114203"/>
                  </a:cubicBezTo>
                  <a:cubicBezTo>
                    <a:pt x="48544" y="114203"/>
                    <a:pt x="47299" y="115139"/>
                    <a:pt x="46941" y="116518"/>
                  </a:cubicBezTo>
                  <a:cubicBezTo>
                    <a:pt x="46549" y="118149"/>
                    <a:pt x="47528" y="119813"/>
                    <a:pt x="49159" y="120237"/>
                  </a:cubicBezTo>
                  <a:cubicBezTo>
                    <a:pt x="54835" y="121672"/>
                    <a:pt x="58521" y="122781"/>
                    <a:pt x="67459" y="122781"/>
                  </a:cubicBezTo>
                  <a:cubicBezTo>
                    <a:pt x="83964" y="122781"/>
                    <a:pt x="84160" y="118606"/>
                    <a:pt x="99655" y="118606"/>
                  </a:cubicBezTo>
                  <a:cubicBezTo>
                    <a:pt x="115149" y="118606"/>
                    <a:pt x="115345" y="122781"/>
                    <a:pt x="131850" y="122781"/>
                  </a:cubicBezTo>
                  <a:cubicBezTo>
                    <a:pt x="148356" y="122781"/>
                    <a:pt x="148552" y="118606"/>
                    <a:pt x="164046" y="118606"/>
                  </a:cubicBezTo>
                  <a:cubicBezTo>
                    <a:pt x="178725" y="118606"/>
                    <a:pt x="179410" y="122227"/>
                    <a:pt x="193176" y="122749"/>
                  </a:cubicBezTo>
                  <a:lnTo>
                    <a:pt x="193176" y="132339"/>
                  </a:lnTo>
                  <a:cubicBezTo>
                    <a:pt x="180617" y="131850"/>
                    <a:pt x="179508" y="128196"/>
                    <a:pt x="164046" y="128196"/>
                  </a:cubicBezTo>
                  <a:cubicBezTo>
                    <a:pt x="147541" y="128196"/>
                    <a:pt x="147345" y="132372"/>
                    <a:pt x="131850" y="132372"/>
                  </a:cubicBezTo>
                  <a:cubicBezTo>
                    <a:pt x="116389" y="132372"/>
                    <a:pt x="116160" y="128196"/>
                    <a:pt x="99655" y="128196"/>
                  </a:cubicBezTo>
                  <a:cubicBezTo>
                    <a:pt x="83149" y="128196"/>
                    <a:pt x="82953" y="132372"/>
                    <a:pt x="67459" y="132372"/>
                  </a:cubicBezTo>
                  <a:cubicBezTo>
                    <a:pt x="51997" y="132372"/>
                    <a:pt x="51769" y="128196"/>
                    <a:pt x="35263" y="128196"/>
                  </a:cubicBezTo>
                  <a:cubicBezTo>
                    <a:pt x="19801" y="128196"/>
                    <a:pt x="18692" y="131850"/>
                    <a:pt x="6133" y="132339"/>
                  </a:cubicBezTo>
                  <a:lnTo>
                    <a:pt x="6133" y="122749"/>
                  </a:lnTo>
                  <a:cubicBezTo>
                    <a:pt x="12625" y="122520"/>
                    <a:pt x="16343" y="121542"/>
                    <a:pt x="19932" y="120596"/>
                  </a:cubicBezTo>
                  <a:cubicBezTo>
                    <a:pt x="25151" y="119258"/>
                    <a:pt x="28413" y="118606"/>
                    <a:pt x="35654" y="118606"/>
                  </a:cubicBezTo>
                  <a:cubicBezTo>
                    <a:pt x="37351" y="118606"/>
                    <a:pt x="38721" y="117236"/>
                    <a:pt x="38721" y="115572"/>
                  </a:cubicBezTo>
                  <a:cubicBezTo>
                    <a:pt x="38721" y="113876"/>
                    <a:pt x="37351" y="112506"/>
                    <a:pt x="35687" y="112473"/>
                  </a:cubicBezTo>
                  <a:cubicBezTo>
                    <a:pt x="35622" y="112473"/>
                    <a:pt x="33632" y="112473"/>
                    <a:pt x="31218" y="112571"/>
                  </a:cubicBezTo>
                  <a:cubicBezTo>
                    <a:pt x="25347" y="112865"/>
                    <a:pt x="21824" y="113778"/>
                    <a:pt x="18398" y="114692"/>
                  </a:cubicBezTo>
                  <a:cubicBezTo>
                    <a:pt x="15006" y="115572"/>
                    <a:pt x="11809" y="116388"/>
                    <a:pt x="6133" y="116616"/>
                  </a:cubicBezTo>
                  <a:lnTo>
                    <a:pt x="6133" y="107026"/>
                  </a:lnTo>
                  <a:cubicBezTo>
                    <a:pt x="12625" y="106798"/>
                    <a:pt x="16343" y="105819"/>
                    <a:pt x="19932" y="104873"/>
                  </a:cubicBezTo>
                  <a:cubicBezTo>
                    <a:pt x="24498" y="103699"/>
                    <a:pt x="28119" y="102883"/>
                    <a:pt x="35263" y="102883"/>
                  </a:cubicBezTo>
                  <a:cubicBezTo>
                    <a:pt x="50757" y="102883"/>
                    <a:pt x="50986" y="107091"/>
                    <a:pt x="67459" y="107091"/>
                  </a:cubicBezTo>
                  <a:cubicBezTo>
                    <a:pt x="83964" y="107091"/>
                    <a:pt x="84160" y="102883"/>
                    <a:pt x="99655" y="102883"/>
                  </a:cubicBezTo>
                  <a:cubicBezTo>
                    <a:pt x="115149" y="102883"/>
                    <a:pt x="115345" y="107091"/>
                    <a:pt x="131850" y="107091"/>
                  </a:cubicBezTo>
                  <a:cubicBezTo>
                    <a:pt x="148356" y="107091"/>
                    <a:pt x="148552" y="102883"/>
                    <a:pt x="164046" y="102883"/>
                  </a:cubicBezTo>
                  <a:close/>
                  <a:moveTo>
                    <a:pt x="41885" y="0"/>
                  </a:moveTo>
                  <a:cubicBezTo>
                    <a:pt x="39047" y="0"/>
                    <a:pt x="36763" y="2284"/>
                    <a:pt x="36763" y="5089"/>
                  </a:cubicBezTo>
                  <a:lnTo>
                    <a:pt x="36763" y="17713"/>
                  </a:lnTo>
                  <a:lnTo>
                    <a:pt x="5122" y="17713"/>
                  </a:lnTo>
                  <a:cubicBezTo>
                    <a:pt x="2284" y="17713"/>
                    <a:pt x="1" y="19996"/>
                    <a:pt x="1" y="22834"/>
                  </a:cubicBezTo>
                  <a:cubicBezTo>
                    <a:pt x="1" y="24563"/>
                    <a:pt x="1" y="121379"/>
                    <a:pt x="1" y="133383"/>
                  </a:cubicBezTo>
                  <a:cubicBezTo>
                    <a:pt x="1" y="136226"/>
                    <a:pt x="2316" y="138475"/>
                    <a:pt x="5077" y="138475"/>
                  </a:cubicBezTo>
                  <a:cubicBezTo>
                    <a:pt x="5135" y="138475"/>
                    <a:pt x="5194" y="138474"/>
                    <a:pt x="5253" y="138472"/>
                  </a:cubicBezTo>
                  <a:cubicBezTo>
                    <a:pt x="19866" y="138113"/>
                    <a:pt x="20290" y="134329"/>
                    <a:pt x="35263" y="134329"/>
                  </a:cubicBezTo>
                  <a:cubicBezTo>
                    <a:pt x="50757" y="134329"/>
                    <a:pt x="50953" y="138504"/>
                    <a:pt x="67459" y="138504"/>
                  </a:cubicBezTo>
                  <a:cubicBezTo>
                    <a:pt x="83964" y="138504"/>
                    <a:pt x="84160" y="134329"/>
                    <a:pt x="99655" y="134329"/>
                  </a:cubicBezTo>
                  <a:cubicBezTo>
                    <a:pt x="115149" y="134329"/>
                    <a:pt x="115345" y="138504"/>
                    <a:pt x="131850" y="138504"/>
                  </a:cubicBezTo>
                  <a:cubicBezTo>
                    <a:pt x="148356" y="138504"/>
                    <a:pt x="148552" y="134329"/>
                    <a:pt x="164046" y="134329"/>
                  </a:cubicBezTo>
                  <a:cubicBezTo>
                    <a:pt x="179051" y="134329"/>
                    <a:pt x="179410" y="138113"/>
                    <a:pt x="194056" y="138472"/>
                  </a:cubicBezTo>
                  <a:cubicBezTo>
                    <a:pt x="194115" y="138474"/>
                    <a:pt x="194174" y="138475"/>
                    <a:pt x="194232" y="138475"/>
                  </a:cubicBezTo>
                  <a:cubicBezTo>
                    <a:pt x="197023" y="138475"/>
                    <a:pt x="199308" y="136195"/>
                    <a:pt x="199308" y="133383"/>
                  </a:cubicBezTo>
                  <a:lnTo>
                    <a:pt x="199308" y="125260"/>
                  </a:lnTo>
                  <a:cubicBezTo>
                    <a:pt x="199308" y="125228"/>
                    <a:pt x="199308" y="125228"/>
                    <a:pt x="199308" y="125228"/>
                  </a:cubicBezTo>
                  <a:lnTo>
                    <a:pt x="199308" y="47984"/>
                  </a:lnTo>
                  <a:cubicBezTo>
                    <a:pt x="199308" y="46288"/>
                    <a:pt x="197938" y="44918"/>
                    <a:pt x="196242" y="44918"/>
                  </a:cubicBezTo>
                  <a:cubicBezTo>
                    <a:pt x="194546" y="44918"/>
                    <a:pt x="193176" y="46288"/>
                    <a:pt x="193176" y="47984"/>
                  </a:cubicBezTo>
                  <a:lnTo>
                    <a:pt x="193176" y="100893"/>
                  </a:lnTo>
                  <a:cubicBezTo>
                    <a:pt x="182574" y="100502"/>
                    <a:pt x="180291" y="97860"/>
                    <a:pt x="170407" y="97012"/>
                  </a:cubicBezTo>
                  <a:lnTo>
                    <a:pt x="162546" y="75580"/>
                  </a:lnTo>
                  <a:lnTo>
                    <a:pt x="162546" y="23845"/>
                  </a:lnTo>
                  <a:lnTo>
                    <a:pt x="193176" y="23845"/>
                  </a:lnTo>
                  <a:lnTo>
                    <a:pt x="193176" y="33729"/>
                  </a:lnTo>
                  <a:cubicBezTo>
                    <a:pt x="193176" y="35393"/>
                    <a:pt x="194546" y="36763"/>
                    <a:pt x="196242" y="36763"/>
                  </a:cubicBezTo>
                  <a:cubicBezTo>
                    <a:pt x="197938" y="36763"/>
                    <a:pt x="199308" y="35393"/>
                    <a:pt x="199308" y="33729"/>
                  </a:cubicBezTo>
                  <a:lnTo>
                    <a:pt x="199308" y="22834"/>
                  </a:lnTo>
                  <a:cubicBezTo>
                    <a:pt x="199308" y="20029"/>
                    <a:pt x="197025" y="17713"/>
                    <a:pt x="194187" y="17713"/>
                  </a:cubicBezTo>
                  <a:lnTo>
                    <a:pt x="162546" y="17713"/>
                  </a:lnTo>
                  <a:lnTo>
                    <a:pt x="162546" y="5089"/>
                  </a:lnTo>
                  <a:cubicBezTo>
                    <a:pt x="162546" y="2284"/>
                    <a:pt x="160262" y="0"/>
                    <a:pt x="157424" y="0"/>
                  </a:cubicBezTo>
                  <a:lnTo>
                    <a:pt x="148682" y="0"/>
                  </a:lnTo>
                  <a:cubicBezTo>
                    <a:pt x="145877" y="0"/>
                    <a:pt x="143594" y="2284"/>
                    <a:pt x="143594" y="5089"/>
                  </a:cubicBezTo>
                  <a:lnTo>
                    <a:pt x="143594" y="9558"/>
                  </a:lnTo>
                  <a:lnTo>
                    <a:pt x="55716" y="9558"/>
                  </a:lnTo>
                  <a:lnTo>
                    <a:pt x="55716" y="5089"/>
                  </a:lnTo>
                  <a:cubicBezTo>
                    <a:pt x="55716" y="2284"/>
                    <a:pt x="53432" y="0"/>
                    <a:pt x="50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136375" y="3810000"/>
              <a:ext cx="152525" cy="397975"/>
            </a:xfrm>
            <a:custGeom>
              <a:avLst/>
              <a:gdLst/>
              <a:ahLst/>
              <a:cxnLst/>
              <a:rect l="l" t="t" r="r" b="b"/>
              <a:pathLst>
                <a:path w="6101" h="15919" extrusionOk="0">
                  <a:moveTo>
                    <a:pt x="3067" y="0"/>
                  </a:moveTo>
                  <a:cubicBezTo>
                    <a:pt x="1371" y="0"/>
                    <a:pt x="1" y="1337"/>
                    <a:pt x="1" y="3034"/>
                  </a:cubicBezTo>
                  <a:lnTo>
                    <a:pt x="1" y="12885"/>
                  </a:lnTo>
                  <a:cubicBezTo>
                    <a:pt x="1" y="14548"/>
                    <a:pt x="1371" y="15919"/>
                    <a:pt x="3067" y="15919"/>
                  </a:cubicBezTo>
                  <a:cubicBezTo>
                    <a:pt x="4731" y="15919"/>
                    <a:pt x="6101" y="14548"/>
                    <a:pt x="6101" y="12885"/>
                  </a:cubicBezTo>
                  <a:lnTo>
                    <a:pt x="6101" y="3034"/>
                  </a:lnTo>
                  <a:cubicBezTo>
                    <a:pt x="6101" y="1337"/>
                    <a:pt x="4731"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4311525" y="4091325"/>
              <a:ext cx="152525" cy="290350"/>
            </a:xfrm>
            <a:custGeom>
              <a:avLst/>
              <a:gdLst/>
              <a:ahLst/>
              <a:cxnLst/>
              <a:rect l="l" t="t" r="r" b="b"/>
              <a:pathLst>
                <a:path w="6101" h="11614" extrusionOk="0">
                  <a:moveTo>
                    <a:pt x="3034" y="1"/>
                  </a:moveTo>
                  <a:cubicBezTo>
                    <a:pt x="1370" y="1"/>
                    <a:pt x="0" y="1371"/>
                    <a:pt x="0" y="3067"/>
                  </a:cubicBezTo>
                  <a:lnTo>
                    <a:pt x="0" y="8547"/>
                  </a:lnTo>
                  <a:cubicBezTo>
                    <a:pt x="0" y="10243"/>
                    <a:pt x="1370" y="11614"/>
                    <a:pt x="3034" y="11614"/>
                  </a:cubicBezTo>
                  <a:cubicBezTo>
                    <a:pt x="4730" y="11614"/>
                    <a:pt x="6100" y="10243"/>
                    <a:pt x="6100" y="8547"/>
                  </a:cubicBezTo>
                  <a:lnTo>
                    <a:pt x="6100" y="3067"/>
                  </a:lnTo>
                  <a:cubicBezTo>
                    <a:pt x="6100" y="1371"/>
                    <a:pt x="4730" y="1"/>
                    <a:pt x="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29"/>
          <p:cNvGrpSpPr/>
          <p:nvPr/>
        </p:nvGrpSpPr>
        <p:grpSpPr>
          <a:xfrm>
            <a:off x="4277801" y="2214786"/>
            <a:ext cx="516073" cy="522432"/>
            <a:chOff x="1222425" y="238125"/>
            <a:chExt cx="5155575" cy="5219200"/>
          </a:xfrm>
        </p:grpSpPr>
        <p:sp>
          <p:nvSpPr>
            <p:cNvPr id="264" name="Google Shape;264;p29"/>
            <p:cNvSpPr/>
            <p:nvPr/>
          </p:nvSpPr>
          <p:spPr>
            <a:xfrm>
              <a:off x="3820600" y="3513950"/>
              <a:ext cx="201450" cy="153350"/>
            </a:xfrm>
            <a:custGeom>
              <a:avLst/>
              <a:gdLst/>
              <a:ahLst/>
              <a:cxnLst/>
              <a:rect l="l" t="t" r="r" b="b"/>
              <a:pathLst>
                <a:path w="8058" h="6134" extrusionOk="0">
                  <a:moveTo>
                    <a:pt x="3066" y="1"/>
                  </a:moveTo>
                  <a:cubicBezTo>
                    <a:pt x="1370" y="1"/>
                    <a:pt x="0" y="1371"/>
                    <a:pt x="0" y="3067"/>
                  </a:cubicBezTo>
                  <a:cubicBezTo>
                    <a:pt x="0" y="4763"/>
                    <a:pt x="1370" y="6134"/>
                    <a:pt x="3066" y="6134"/>
                  </a:cubicBezTo>
                  <a:lnTo>
                    <a:pt x="4991" y="6134"/>
                  </a:lnTo>
                  <a:cubicBezTo>
                    <a:pt x="6687" y="6134"/>
                    <a:pt x="8057" y="4763"/>
                    <a:pt x="8057" y="3067"/>
                  </a:cubicBezTo>
                  <a:cubicBezTo>
                    <a:pt x="8057" y="1371"/>
                    <a:pt x="6687" y="1"/>
                    <a:pt x="4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4158200" y="3513950"/>
              <a:ext cx="201450" cy="153350"/>
            </a:xfrm>
            <a:custGeom>
              <a:avLst/>
              <a:gdLst/>
              <a:ahLst/>
              <a:cxnLst/>
              <a:rect l="l" t="t" r="r" b="b"/>
              <a:pathLst>
                <a:path w="8058" h="6134" extrusionOk="0">
                  <a:moveTo>
                    <a:pt x="3067" y="1"/>
                  </a:moveTo>
                  <a:cubicBezTo>
                    <a:pt x="1371" y="1"/>
                    <a:pt x="1" y="1371"/>
                    <a:pt x="1" y="3067"/>
                  </a:cubicBezTo>
                  <a:cubicBezTo>
                    <a:pt x="1" y="4763"/>
                    <a:pt x="1371" y="6134"/>
                    <a:pt x="3067" y="6134"/>
                  </a:cubicBezTo>
                  <a:lnTo>
                    <a:pt x="4992" y="6134"/>
                  </a:lnTo>
                  <a:cubicBezTo>
                    <a:pt x="6688" y="6134"/>
                    <a:pt x="8058" y="4763"/>
                    <a:pt x="8058" y="3067"/>
                  </a:cubicBezTo>
                  <a:cubicBezTo>
                    <a:pt x="8058" y="1371"/>
                    <a:pt x="6688" y="1"/>
                    <a:pt x="4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4496625" y="3513950"/>
              <a:ext cx="200650" cy="153350"/>
            </a:xfrm>
            <a:custGeom>
              <a:avLst/>
              <a:gdLst/>
              <a:ahLst/>
              <a:cxnLst/>
              <a:rect l="l" t="t" r="r" b="b"/>
              <a:pathLst>
                <a:path w="8026" h="6134" extrusionOk="0">
                  <a:moveTo>
                    <a:pt x="3035" y="1"/>
                  </a:moveTo>
                  <a:cubicBezTo>
                    <a:pt x="1371" y="1"/>
                    <a:pt x="1" y="1371"/>
                    <a:pt x="1" y="3067"/>
                  </a:cubicBezTo>
                  <a:cubicBezTo>
                    <a:pt x="1" y="4763"/>
                    <a:pt x="1371" y="6134"/>
                    <a:pt x="3035" y="6134"/>
                  </a:cubicBezTo>
                  <a:lnTo>
                    <a:pt x="4992" y="6134"/>
                  </a:lnTo>
                  <a:cubicBezTo>
                    <a:pt x="6655" y="6134"/>
                    <a:pt x="8025" y="4763"/>
                    <a:pt x="8025" y="3067"/>
                  </a:cubicBezTo>
                  <a:cubicBezTo>
                    <a:pt x="8025" y="1371"/>
                    <a:pt x="6655" y="1"/>
                    <a:pt x="4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2735175" y="4399175"/>
              <a:ext cx="563525" cy="731450"/>
            </a:xfrm>
            <a:custGeom>
              <a:avLst/>
              <a:gdLst/>
              <a:ahLst/>
              <a:cxnLst/>
              <a:rect l="l" t="t" r="r" b="b"/>
              <a:pathLst>
                <a:path w="22541" h="29258" extrusionOk="0">
                  <a:moveTo>
                    <a:pt x="11270" y="1"/>
                  </a:moveTo>
                  <a:cubicBezTo>
                    <a:pt x="10805" y="1"/>
                    <a:pt x="10341" y="115"/>
                    <a:pt x="9916" y="343"/>
                  </a:cubicBezTo>
                  <a:lnTo>
                    <a:pt x="2153" y="4193"/>
                  </a:lnTo>
                  <a:cubicBezTo>
                    <a:pt x="620" y="4943"/>
                    <a:pt x="0" y="6802"/>
                    <a:pt x="750" y="8303"/>
                  </a:cubicBezTo>
                  <a:cubicBezTo>
                    <a:pt x="1305" y="9379"/>
                    <a:pt x="2381" y="9999"/>
                    <a:pt x="3490" y="9999"/>
                  </a:cubicBezTo>
                  <a:cubicBezTo>
                    <a:pt x="3947" y="9999"/>
                    <a:pt x="4436" y="9901"/>
                    <a:pt x="4860" y="9673"/>
                  </a:cubicBezTo>
                  <a:lnTo>
                    <a:pt x="8220" y="8009"/>
                  </a:lnTo>
                  <a:lnTo>
                    <a:pt x="8220" y="8009"/>
                  </a:lnTo>
                  <a:cubicBezTo>
                    <a:pt x="8188" y="8237"/>
                    <a:pt x="8449" y="9281"/>
                    <a:pt x="7339" y="11075"/>
                  </a:cubicBezTo>
                  <a:cubicBezTo>
                    <a:pt x="6622" y="12217"/>
                    <a:pt x="6263" y="13522"/>
                    <a:pt x="6263" y="14924"/>
                  </a:cubicBezTo>
                  <a:cubicBezTo>
                    <a:pt x="6263" y="18089"/>
                    <a:pt x="7992" y="19752"/>
                    <a:pt x="9134" y="20861"/>
                  </a:cubicBezTo>
                  <a:cubicBezTo>
                    <a:pt x="10047" y="21742"/>
                    <a:pt x="10145" y="21905"/>
                    <a:pt x="10145" y="22427"/>
                  </a:cubicBezTo>
                  <a:cubicBezTo>
                    <a:pt x="10145" y="22982"/>
                    <a:pt x="10047" y="23145"/>
                    <a:pt x="9134" y="24025"/>
                  </a:cubicBezTo>
                  <a:cubicBezTo>
                    <a:pt x="7927" y="25200"/>
                    <a:pt x="7894" y="27124"/>
                    <a:pt x="9068" y="28331"/>
                  </a:cubicBezTo>
                  <a:cubicBezTo>
                    <a:pt x="9668" y="28947"/>
                    <a:pt x="10471" y="29257"/>
                    <a:pt x="11274" y="29257"/>
                  </a:cubicBezTo>
                  <a:cubicBezTo>
                    <a:pt x="12045" y="29257"/>
                    <a:pt x="12816" y="28972"/>
                    <a:pt x="13407" y="28396"/>
                  </a:cubicBezTo>
                  <a:cubicBezTo>
                    <a:pt x="14548" y="27287"/>
                    <a:pt x="16277" y="25624"/>
                    <a:pt x="16277" y="22427"/>
                  </a:cubicBezTo>
                  <a:cubicBezTo>
                    <a:pt x="16277" y="17012"/>
                    <a:pt x="11384" y="16197"/>
                    <a:pt x="12559" y="14305"/>
                  </a:cubicBezTo>
                  <a:cubicBezTo>
                    <a:pt x="14614" y="10945"/>
                    <a:pt x="14288" y="8237"/>
                    <a:pt x="14320" y="8009"/>
                  </a:cubicBezTo>
                  <a:lnTo>
                    <a:pt x="14320" y="8009"/>
                  </a:lnTo>
                  <a:lnTo>
                    <a:pt x="17680" y="9673"/>
                  </a:lnTo>
                  <a:cubicBezTo>
                    <a:pt x="18113" y="9889"/>
                    <a:pt x="18576" y="9992"/>
                    <a:pt x="19034" y="9992"/>
                  </a:cubicBezTo>
                  <a:cubicBezTo>
                    <a:pt x="20162" y="9992"/>
                    <a:pt x="21256" y="9370"/>
                    <a:pt x="21790" y="8303"/>
                  </a:cubicBezTo>
                  <a:cubicBezTo>
                    <a:pt x="22540" y="6802"/>
                    <a:pt x="21921" y="4943"/>
                    <a:pt x="20420" y="4193"/>
                  </a:cubicBezTo>
                  <a:lnTo>
                    <a:pt x="12624" y="343"/>
                  </a:lnTo>
                  <a:cubicBezTo>
                    <a:pt x="12200" y="115"/>
                    <a:pt x="11735" y="1"/>
                    <a:pt x="1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518850" y="4399175"/>
              <a:ext cx="562725" cy="731450"/>
            </a:xfrm>
            <a:custGeom>
              <a:avLst/>
              <a:gdLst/>
              <a:ahLst/>
              <a:cxnLst/>
              <a:rect l="l" t="t" r="r" b="b"/>
              <a:pathLst>
                <a:path w="22509" h="29258" extrusionOk="0">
                  <a:moveTo>
                    <a:pt x="11255" y="1"/>
                  </a:moveTo>
                  <a:cubicBezTo>
                    <a:pt x="10790" y="1"/>
                    <a:pt x="10325" y="115"/>
                    <a:pt x="9885" y="343"/>
                  </a:cubicBezTo>
                  <a:lnTo>
                    <a:pt x="2121" y="4193"/>
                  </a:lnTo>
                  <a:cubicBezTo>
                    <a:pt x="620" y="4943"/>
                    <a:pt x="1" y="6802"/>
                    <a:pt x="751" y="8303"/>
                  </a:cubicBezTo>
                  <a:cubicBezTo>
                    <a:pt x="1285" y="9370"/>
                    <a:pt x="2363" y="9992"/>
                    <a:pt x="3493" y="9992"/>
                  </a:cubicBezTo>
                  <a:cubicBezTo>
                    <a:pt x="3951" y="9992"/>
                    <a:pt x="4418" y="9889"/>
                    <a:pt x="4861" y="9673"/>
                  </a:cubicBezTo>
                  <a:lnTo>
                    <a:pt x="8188" y="8009"/>
                  </a:lnTo>
                  <a:lnTo>
                    <a:pt x="8188" y="8009"/>
                  </a:lnTo>
                  <a:cubicBezTo>
                    <a:pt x="8156" y="8237"/>
                    <a:pt x="8417" y="9281"/>
                    <a:pt x="7308" y="11075"/>
                  </a:cubicBezTo>
                  <a:cubicBezTo>
                    <a:pt x="6623" y="12217"/>
                    <a:pt x="6264" y="13522"/>
                    <a:pt x="6264" y="14924"/>
                  </a:cubicBezTo>
                  <a:cubicBezTo>
                    <a:pt x="6264" y="18089"/>
                    <a:pt x="7993" y="19752"/>
                    <a:pt x="9134" y="20861"/>
                  </a:cubicBezTo>
                  <a:cubicBezTo>
                    <a:pt x="10015" y="21742"/>
                    <a:pt x="10145" y="21905"/>
                    <a:pt x="10145" y="22427"/>
                  </a:cubicBezTo>
                  <a:cubicBezTo>
                    <a:pt x="10145" y="22982"/>
                    <a:pt x="10015" y="23145"/>
                    <a:pt x="9134" y="24025"/>
                  </a:cubicBezTo>
                  <a:cubicBezTo>
                    <a:pt x="7927" y="25200"/>
                    <a:pt x="7895" y="27124"/>
                    <a:pt x="9069" y="28331"/>
                  </a:cubicBezTo>
                  <a:cubicBezTo>
                    <a:pt x="9668" y="28947"/>
                    <a:pt x="10463" y="29257"/>
                    <a:pt x="11258" y="29257"/>
                  </a:cubicBezTo>
                  <a:cubicBezTo>
                    <a:pt x="12021" y="29257"/>
                    <a:pt x="12784" y="28972"/>
                    <a:pt x="13375" y="28396"/>
                  </a:cubicBezTo>
                  <a:cubicBezTo>
                    <a:pt x="14517" y="27287"/>
                    <a:pt x="16245" y="25624"/>
                    <a:pt x="16245" y="22427"/>
                  </a:cubicBezTo>
                  <a:cubicBezTo>
                    <a:pt x="16245" y="17012"/>
                    <a:pt x="11352" y="16197"/>
                    <a:pt x="12527" y="14305"/>
                  </a:cubicBezTo>
                  <a:cubicBezTo>
                    <a:pt x="14614" y="10945"/>
                    <a:pt x="14288" y="8237"/>
                    <a:pt x="14321" y="8009"/>
                  </a:cubicBezTo>
                  <a:lnTo>
                    <a:pt x="14321" y="8009"/>
                  </a:lnTo>
                  <a:lnTo>
                    <a:pt x="17648" y="9673"/>
                  </a:lnTo>
                  <a:cubicBezTo>
                    <a:pt x="18105" y="9901"/>
                    <a:pt x="18561" y="9999"/>
                    <a:pt x="19018" y="9999"/>
                  </a:cubicBezTo>
                  <a:cubicBezTo>
                    <a:pt x="20160" y="9999"/>
                    <a:pt x="21236" y="9379"/>
                    <a:pt x="21758" y="8303"/>
                  </a:cubicBezTo>
                  <a:cubicBezTo>
                    <a:pt x="22508" y="6802"/>
                    <a:pt x="21889" y="4943"/>
                    <a:pt x="20388" y="4193"/>
                  </a:cubicBezTo>
                  <a:lnTo>
                    <a:pt x="12625" y="343"/>
                  </a:lnTo>
                  <a:cubicBezTo>
                    <a:pt x="12184" y="115"/>
                    <a:pt x="11719" y="1"/>
                    <a:pt x="11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4301725" y="4399175"/>
              <a:ext cx="563550" cy="731450"/>
            </a:xfrm>
            <a:custGeom>
              <a:avLst/>
              <a:gdLst/>
              <a:ahLst/>
              <a:cxnLst/>
              <a:rect l="l" t="t" r="r" b="b"/>
              <a:pathLst>
                <a:path w="22542" h="29258" extrusionOk="0">
                  <a:moveTo>
                    <a:pt x="11271" y="1"/>
                  </a:moveTo>
                  <a:cubicBezTo>
                    <a:pt x="10806" y="1"/>
                    <a:pt x="10341" y="115"/>
                    <a:pt x="9917" y="343"/>
                  </a:cubicBezTo>
                  <a:lnTo>
                    <a:pt x="2121" y="4193"/>
                  </a:lnTo>
                  <a:cubicBezTo>
                    <a:pt x="621" y="4943"/>
                    <a:pt x="1" y="6802"/>
                    <a:pt x="751" y="8303"/>
                  </a:cubicBezTo>
                  <a:cubicBezTo>
                    <a:pt x="1285" y="9370"/>
                    <a:pt x="2380" y="9992"/>
                    <a:pt x="3507" y="9992"/>
                  </a:cubicBezTo>
                  <a:cubicBezTo>
                    <a:pt x="3965" y="9992"/>
                    <a:pt x="4428" y="9889"/>
                    <a:pt x="4861" y="9673"/>
                  </a:cubicBezTo>
                  <a:lnTo>
                    <a:pt x="8221" y="8009"/>
                  </a:lnTo>
                  <a:lnTo>
                    <a:pt x="8221" y="8009"/>
                  </a:lnTo>
                  <a:cubicBezTo>
                    <a:pt x="8188" y="8237"/>
                    <a:pt x="8449" y="9281"/>
                    <a:pt x="7340" y="11075"/>
                  </a:cubicBezTo>
                  <a:cubicBezTo>
                    <a:pt x="6623" y="12217"/>
                    <a:pt x="6264" y="13522"/>
                    <a:pt x="6264" y="14924"/>
                  </a:cubicBezTo>
                  <a:cubicBezTo>
                    <a:pt x="6264" y="18089"/>
                    <a:pt x="7993" y="19752"/>
                    <a:pt x="9134" y="20861"/>
                  </a:cubicBezTo>
                  <a:cubicBezTo>
                    <a:pt x="10048" y="21742"/>
                    <a:pt x="10146" y="21905"/>
                    <a:pt x="10146" y="22427"/>
                  </a:cubicBezTo>
                  <a:cubicBezTo>
                    <a:pt x="10146" y="22982"/>
                    <a:pt x="10048" y="23145"/>
                    <a:pt x="9134" y="24025"/>
                  </a:cubicBezTo>
                  <a:cubicBezTo>
                    <a:pt x="7927" y="25200"/>
                    <a:pt x="7895" y="27124"/>
                    <a:pt x="9069" y="28331"/>
                  </a:cubicBezTo>
                  <a:cubicBezTo>
                    <a:pt x="9668" y="28947"/>
                    <a:pt x="10463" y="29257"/>
                    <a:pt x="11262" y="29257"/>
                  </a:cubicBezTo>
                  <a:cubicBezTo>
                    <a:pt x="12029" y="29257"/>
                    <a:pt x="12801" y="28972"/>
                    <a:pt x="13408" y="28396"/>
                  </a:cubicBezTo>
                  <a:cubicBezTo>
                    <a:pt x="14549" y="27287"/>
                    <a:pt x="16278" y="25624"/>
                    <a:pt x="16278" y="22427"/>
                  </a:cubicBezTo>
                  <a:cubicBezTo>
                    <a:pt x="16278" y="17567"/>
                    <a:pt x="12396" y="16490"/>
                    <a:pt x="12396" y="14924"/>
                  </a:cubicBezTo>
                  <a:cubicBezTo>
                    <a:pt x="12396" y="14566"/>
                    <a:pt x="12462" y="14403"/>
                    <a:pt x="12527" y="14305"/>
                  </a:cubicBezTo>
                  <a:cubicBezTo>
                    <a:pt x="14614" y="10945"/>
                    <a:pt x="14288" y="8237"/>
                    <a:pt x="14321" y="8009"/>
                  </a:cubicBezTo>
                  <a:lnTo>
                    <a:pt x="14321" y="8009"/>
                  </a:lnTo>
                  <a:lnTo>
                    <a:pt x="17681" y="9673"/>
                  </a:lnTo>
                  <a:cubicBezTo>
                    <a:pt x="18105" y="9901"/>
                    <a:pt x="18594" y="9999"/>
                    <a:pt x="19051" y="9999"/>
                  </a:cubicBezTo>
                  <a:cubicBezTo>
                    <a:pt x="20160" y="9999"/>
                    <a:pt x="21236" y="9379"/>
                    <a:pt x="21791" y="8303"/>
                  </a:cubicBezTo>
                  <a:cubicBezTo>
                    <a:pt x="22541" y="6802"/>
                    <a:pt x="21921" y="4943"/>
                    <a:pt x="20388" y="4193"/>
                  </a:cubicBezTo>
                  <a:lnTo>
                    <a:pt x="12625" y="343"/>
                  </a:lnTo>
                  <a:cubicBezTo>
                    <a:pt x="12201" y="115"/>
                    <a:pt x="11736" y="1"/>
                    <a:pt x="112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1222425" y="238125"/>
              <a:ext cx="5155575" cy="5219200"/>
            </a:xfrm>
            <a:custGeom>
              <a:avLst/>
              <a:gdLst/>
              <a:ahLst/>
              <a:cxnLst/>
              <a:rect l="l" t="t" r="r" b="b"/>
              <a:pathLst>
                <a:path w="206223" h="208768" extrusionOk="0">
                  <a:moveTo>
                    <a:pt x="105852" y="64848"/>
                  </a:moveTo>
                  <a:lnTo>
                    <a:pt x="105852" y="76102"/>
                  </a:lnTo>
                  <a:lnTo>
                    <a:pt x="63870" y="76102"/>
                  </a:lnTo>
                  <a:lnTo>
                    <a:pt x="63870" y="64848"/>
                  </a:lnTo>
                  <a:close/>
                  <a:moveTo>
                    <a:pt x="118084" y="99980"/>
                  </a:moveTo>
                  <a:cubicBezTo>
                    <a:pt x="118280" y="99980"/>
                    <a:pt x="118410" y="100110"/>
                    <a:pt x="118410" y="100306"/>
                  </a:cubicBezTo>
                  <a:lnTo>
                    <a:pt x="118410" y="116583"/>
                  </a:lnTo>
                  <a:lnTo>
                    <a:pt x="104253" y="120041"/>
                  </a:lnTo>
                  <a:cubicBezTo>
                    <a:pt x="103927" y="117921"/>
                    <a:pt x="103764" y="115768"/>
                    <a:pt x="103764" y="113648"/>
                  </a:cubicBezTo>
                  <a:lnTo>
                    <a:pt x="103764" y="99980"/>
                  </a:lnTo>
                  <a:close/>
                  <a:moveTo>
                    <a:pt x="97664" y="82202"/>
                  </a:moveTo>
                  <a:lnTo>
                    <a:pt x="97664" y="113648"/>
                  </a:lnTo>
                  <a:cubicBezTo>
                    <a:pt x="97664" y="116257"/>
                    <a:pt x="97860" y="118899"/>
                    <a:pt x="98284" y="121509"/>
                  </a:cubicBezTo>
                  <a:lnTo>
                    <a:pt x="90912" y="123303"/>
                  </a:lnTo>
                  <a:cubicBezTo>
                    <a:pt x="88465" y="123890"/>
                    <a:pt x="86736" y="126076"/>
                    <a:pt x="86736" y="128620"/>
                  </a:cubicBezTo>
                  <a:lnTo>
                    <a:pt x="86736" y="145876"/>
                  </a:lnTo>
                  <a:cubicBezTo>
                    <a:pt x="79005" y="146887"/>
                    <a:pt x="71405" y="148649"/>
                    <a:pt x="64033" y="151095"/>
                  </a:cubicBezTo>
                  <a:lnTo>
                    <a:pt x="70426" y="126565"/>
                  </a:lnTo>
                  <a:cubicBezTo>
                    <a:pt x="71503" y="122357"/>
                    <a:pt x="72057" y="117986"/>
                    <a:pt x="72057" y="113648"/>
                  </a:cubicBezTo>
                  <a:lnTo>
                    <a:pt x="72057" y="82202"/>
                  </a:lnTo>
                  <a:close/>
                  <a:moveTo>
                    <a:pt x="150084" y="115181"/>
                  </a:moveTo>
                  <a:lnTo>
                    <a:pt x="150084" y="153998"/>
                  </a:lnTo>
                  <a:cubicBezTo>
                    <a:pt x="135317" y="147994"/>
                    <a:pt x="119362" y="144815"/>
                    <a:pt x="103017" y="144815"/>
                  </a:cubicBezTo>
                  <a:cubicBezTo>
                    <a:pt x="99649" y="144815"/>
                    <a:pt x="96264" y="144951"/>
                    <a:pt x="92869" y="145224"/>
                  </a:cubicBezTo>
                  <a:lnTo>
                    <a:pt x="92869" y="129109"/>
                  </a:lnTo>
                  <a:lnTo>
                    <a:pt x="150084" y="115181"/>
                  </a:lnTo>
                  <a:close/>
                  <a:moveTo>
                    <a:pt x="141212" y="0"/>
                  </a:moveTo>
                  <a:cubicBezTo>
                    <a:pt x="131817" y="0"/>
                    <a:pt x="123532" y="5969"/>
                    <a:pt x="120531" y="14744"/>
                  </a:cubicBezTo>
                  <a:cubicBezTo>
                    <a:pt x="118462" y="13695"/>
                    <a:pt x="116197" y="13166"/>
                    <a:pt x="113926" y="13166"/>
                  </a:cubicBezTo>
                  <a:cubicBezTo>
                    <a:pt x="111039" y="13166"/>
                    <a:pt x="108142" y="14021"/>
                    <a:pt x="105623" y="15755"/>
                  </a:cubicBezTo>
                  <a:cubicBezTo>
                    <a:pt x="102100" y="10308"/>
                    <a:pt x="96033" y="6981"/>
                    <a:pt x="89476" y="6981"/>
                  </a:cubicBezTo>
                  <a:cubicBezTo>
                    <a:pt x="82333" y="6981"/>
                    <a:pt x="75776" y="10960"/>
                    <a:pt x="72482" y="17223"/>
                  </a:cubicBezTo>
                  <a:cubicBezTo>
                    <a:pt x="70910" y="16742"/>
                    <a:pt x="69298" y="16516"/>
                    <a:pt x="67663" y="16516"/>
                  </a:cubicBezTo>
                  <a:cubicBezTo>
                    <a:pt x="67194" y="16516"/>
                    <a:pt x="66723" y="16535"/>
                    <a:pt x="66251" y="16571"/>
                  </a:cubicBezTo>
                  <a:cubicBezTo>
                    <a:pt x="58324" y="17289"/>
                    <a:pt x="51964" y="23780"/>
                    <a:pt x="51442" y="31707"/>
                  </a:cubicBezTo>
                  <a:cubicBezTo>
                    <a:pt x="50781" y="41404"/>
                    <a:pt x="58521" y="49140"/>
                    <a:pt x="67693" y="49140"/>
                  </a:cubicBezTo>
                  <a:cubicBezTo>
                    <a:pt x="68486" y="49140"/>
                    <a:pt x="69290" y="49082"/>
                    <a:pt x="70100" y="48962"/>
                  </a:cubicBezTo>
                  <a:lnTo>
                    <a:pt x="70100" y="58748"/>
                  </a:lnTo>
                  <a:lnTo>
                    <a:pt x="63217" y="58748"/>
                  </a:lnTo>
                  <a:cubicBezTo>
                    <a:pt x="60184" y="58748"/>
                    <a:pt x="57737" y="61195"/>
                    <a:pt x="57737" y="64196"/>
                  </a:cubicBezTo>
                  <a:lnTo>
                    <a:pt x="57737" y="76722"/>
                  </a:lnTo>
                  <a:cubicBezTo>
                    <a:pt x="57737" y="79756"/>
                    <a:pt x="60184" y="82202"/>
                    <a:pt x="63217" y="82202"/>
                  </a:cubicBezTo>
                  <a:lnTo>
                    <a:pt x="65958" y="82202"/>
                  </a:lnTo>
                  <a:lnTo>
                    <a:pt x="65958" y="113648"/>
                  </a:lnTo>
                  <a:cubicBezTo>
                    <a:pt x="65958" y="117497"/>
                    <a:pt x="65468" y="121313"/>
                    <a:pt x="64490" y="125032"/>
                  </a:cubicBezTo>
                  <a:lnTo>
                    <a:pt x="57052" y="153640"/>
                  </a:lnTo>
                  <a:cubicBezTo>
                    <a:pt x="49060" y="156804"/>
                    <a:pt x="41395" y="160849"/>
                    <a:pt x="34153" y="165676"/>
                  </a:cubicBezTo>
                  <a:cubicBezTo>
                    <a:pt x="32718" y="166622"/>
                    <a:pt x="32359" y="168514"/>
                    <a:pt x="33305" y="169917"/>
                  </a:cubicBezTo>
                  <a:cubicBezTo>
                    <a:pt x="33880" y="170800"/>
                    <a:pt x="34856" y="171282"/>
                    <a:pt x="35850" y="171282"/>
                  </a:cubicBezTo>
                  <a:cubicBezTo>
                    <a:pt x="36435" y="171282"/>
                    <a:pt x="37026" y="171115"/>
                    <a:pt x="37546" y="170765"/>
                  </a:cubicBezTo>
                  <a:cubicBezTo>
                    <a:pt x="57508" y="157436"/>
                    <a:pt x="80348" y="150932"/>
                    <a:pt x="103056" y="150932"/>
                  </a:cubicBezTo>
                  <a:cubicBezTo>
                    <a:pt x="139756" y="150932"/>
                    <a:pt x="176110" y="167922"/>
                    <a:pt x="199405" y="200547"/>
                  </a:cubicBezTo>
                  <a:cubicBezTo>
                    <a:pt x="199829" y="201101"/>
                    <a:pt x="199634" y="201656"/>
                    <a:pt x="199503" y="201917"/>
                  </a:cubicBezTo>
                  <a:cubicBezTo>
                    <a:pt x="199373" y="202211"/>
                    <a:pt x="199014" y="202667"/>
                    <a:pt x="198329" y="202667"/>
                  </a:cubicBezTo>
                  <a:lnTo>
                    <a:pt x="7894" y="202667"/>
                  </a:lnTo>
                  <a:cubicBezTo>
                    <a:pt x="7209" y="202667"/>
                    <a:pt x="6850" y="202211"/>
                    <a:pt x="6720" y="201917"/>
                  </a:cubicBezTo>
                  <a:cubicBezTo>
                    <a:pt x="6589" y="201656"/>
                    <a:pt x="6394" y="201101"/>
                    <a:pt x="6818" y="200547"/>
                  </a:cubicBezTo>
                  <a:cubicBezTo>
                    <a:pt x="12461" y="192620"/>
                    <a:pt x="19083" y="185411"/>
                    <a:pt x="26488" y="179116"/>
                  </a:cubicBezTo>
                  <a:cubicBezTo>
                    <a:pt x="27760" y="178039"/>
                    <a:pt x="27923" y="176082"/>
                    <a:pt x="26846" y="174810"/>
                  </a:cubicBezTo>
                  <a:cubicBezTo>
                    <a:pt x="26230" y="174103"/>
                    <a:pt x="25363" y="173739"/>
                    <a:pt x="24490" y="173739"/>
                  </a:cubicBezTo>
                  <a:cubicBezTo>
                    <a:pt x="23791" y="173739"/>
                    <a:pt x="23088" y="173972"/>
                    <a:pt x="22508" y="174451"/>
                  </a:cubicBezTo>
                  <a:cubicBezTo>
                    <a:pt x="14744" y="181105"/>
                    <a:pt x="7796" y="188673"/>
                    <a:pt x="1860" y="196991"/>
                  </a:cubicBezTo>
                  <a:cubicBezTo>
                    <a:pt x="229" y="199275"/>
                    <a:pt x="0" y="202243"/>
                    <a:pt x="1272" y="204722"/>
                  </a:cubicBezTo>
                  <a:cubicBezTo>
                    <a:pt x="2577" y="207234"/>
                    <a:pt x="5089" y="208767"/>
                    <a:pt x="7894" y="208767"/>
                  </a:cubicBezTo>
                  <a:lnTo>
                    <a:pt x="198329" y="208767"/>
                  </a:lnTo>
                  <a:cubicBezTo>
                    <a:pt x="201134" y="208767"/>
                    <a:pt x="203646" y="207234"/>
                    <a:pt x="204951" y="204722"/>
                  </a:cubicBezTo>
                  <a:cubicBezTo>
                    <a:pt x="206223" y="202243"/>
                    <a:pt x="205995" y="199275"/>
                    <a:pt x="204364" y="196991"/>
                  </a:cubicBezTo>
                  <a:cubicBezTo>
                    <a:pt x="192099" y="179801"/>
                    <a:pt x="175365" y="165742"/>
                    <a:pt x="156184" y="156673"/>
                  </a:cubicBezTo>
                  <a:lnTo>
                    <a:pt x="156184" y="114365"/>
                  </a:lnTo>
                  <a:cubicBezTo>
                    <a:pt x="156184" y="111267"/>
                    <a:pt x="153658" y="108887"/>
                    <a:pt x="150720" y="108887"/>
                  </a:cubicBezTo>
                  <a:cubicBezTo>
                    <a:pt x="150287" y="108887"/>
                    <a:pt x="149844" y="108939"/>
                    <a:pt x="149399" y="109048"/>
                  </a:cubicBezTo>
                  <a:lnTo>
                    <a:pt x="124543" y="115116"/>
                  </a:lnTo>
                  <a:lnTo>
                    <a:pt x="124543" y="100306"/>
                  </a:lnTo>
                  <a:cubicBezTo>
                    <a:pt x="124543" y="96751"/>
                    <a:pt x="121640" y="93880"/>
                    <a:pt x="118084" y="93880"/>
                  </a:cubicBezTo>
                  <a:lnTo>
                    <a:pt x="103764" y="93880"/>
                  </a:lnTo>
                  <a:lnTo>
                    <a:pt x="103764" y="82202"/>
                  </a:lnTo>
                  <a:lnTo>
                    <a:pt x="106504" y="82202"/>
                  </a:lnTo>
                  <a:cubicBezTo>
                    <a:pt x="109538" y="82202"/>
                    <a:pt x="111984" y="79756"/>
                    <a:pt x="111984" y="76722"/>
                  </a:cubicBezTo>
                  <a:lnTo>
                    <a:pt x="111984" y="64196"/>
                  </a:lnTo>
                  <a:cubicBezTo>
                    <a:pt x="111984" y="61195"/>
                    <a:pt x="109538" y="58716"/>
                    <a:pt x="106504" y="58716"/>
                  </a:cubicBezTo>
                  <a:lnTo>
                    <a:pt x="99621" y="58716"/>
                  </a:lnTo>
                  <a:lnTo>
                    <a:pt x="99621" y="50952"/>
                  </a:lnTo>
                  <a:cubicBezTo>
                    <a:pt x="103862" y="50626"/>
                    <a:pt x="107809" y="48669"/>
                    <a:pt x="110647" y="45472"/>
                  </a:cubicBezTo>
                  <a:cubicBezTo>
                    <a:pt x="116323" y="49517"/>
                    <a:pt x="124608" y="51833"/>
                    <a:pt x="133448" y="51833"/>
                  </a:cubicBezTo>
                  <a:cubicBezTo>
                    <a:pt x="137004" y="51833"/>
                    <a:pt x="140461" y="51474"/>
                    <a:pt x="143756" y="50757"/>
                  </a:cubicBezTo>
                  <a:cubicBezTo>
                    <a:pt x="145387" y="50398"/>
                    <a:pt x="146431" y="48734"/>
                    <a:pt x="146072" y="47103"/>
                  </a:cubicBezTo>
                  <a:cubicBezTo>
                    <a:pt x="145764" y="45676"/>
                    <a:pt x="144520" y="44705"/>
                    <a:pt x="143122" y="44705"/>
                  </a:cubicBezTo>
                  <a:cubicBezTo>
                    <a:pt x="142891" y="44705"/>
                    <a:pt x="142655" y="44731"/>
                    <a:pt x="142419" y="44787"/>
                  </a:cubicBezTo>
                  <a:cubicBezTo>
                    <a:pt x="139581" y="45407"/>
                    <a:pt x="136547" y="45733"/>
                    <a:pt x="133448" y="45733"/>
                  </a:cubicBezTo>
                  <a:cubicBezTo>
                    <a:pt x="125717" y="45733"/>
                    <a:pt x="118378" y="43645"/>
                    <a:pt x="113811" y="40220"/>
                  </a:cubicBezTo>
                  <a:cubicBezTo>
                    <a:pt x="112812" y="39457"/>
                    <a:pt x="111648" y="39090"/>
                    <a:pt x="110499" y="39090"/>
                  </a:cubicBezTo>
                  <a:cubicBezTo>
                    <a:pt x="108947" y="39090"/>
                    <a:pt x="107423" y="39761"/>
                    <a:pt x="106374" y="41036"/>
                  </a:cubicBezTo>
                  <a:cubicBezTo>
                    <a:pt x="104384" y="43482"/>
                    <a:pt x="101448" y="44885"/>
                    <a:pt x="98316" y="44885"/>
                  </a:cubicBezTo>
                  <a:lnTo>
                    <a:pt x="98284" y="44885"/>
                  </a:lnTo>
                  <a:cubicBezTo>
                    <a:pt x="97012" y="44885"/>
                    <a:pt x="95805" y="45407"/>
                    <a:pt x="94891" y="46288"/>
                  </a:cubicBezTo>
                  <a:cubicBezTo>
                    <a:pt x="94011" y="47201"/>
                    <a:pt x="93521" y="48375"/>
                    <a:pt x="93521" y="49647"/>
                  </a:cubicBezTo>
                  <a:lnTo>
                    <a:pt x="93521" y="58716"/>
                  </a:lnTo>
                  <a:lnTo>
                    <a:pt x="76233" y="58716"/>
                  </a:lnTo>
                  <a:lnTo>
                    <a:pt x="76233" y="47299"/>
                  </a:lnTo>
                  <a:cubicBezTo>
                    <a:pt x="76233" y="44612"/>
                    <a:pt x="74026" y="42513"/>
                    <a:pt x="71482" y="42513"/>
                  </a:cubicBezTo>
                  <a:cubicBezTo>
                    <a:pt x="71093" y="42513"/>
                    <a:pt x="70695" y="42563"/>
                    <a:pt x="70296" y="42667"/>
                  </a:cubicBezTo>
                  <a:cubicBezTo>
                    <a:pt x="69407" y="42904"/>
                    <a:pt x="68522" y="43016"/>
                    <a:pt x="67655" y="43016"/>
                  </a:cubicBezTo>
                  <a:cubicBezTo>
                    <a:pt x="61973" y="43016"/>
                    <a:pt x="57117" y="38183"/>
                    <a:pt x="57542" y="32098"/>
                  </a:cubicBezTo>
                  <a:cubicBezTo>
                    <a:pt x="57868" y="27172"/>
                    <a:pt x="61847" y="23127"/>
                    <a:pt x="66773" y="22671"/>
                  </a:cubicBezTo>
                  <a:cubicBezTo>
                    <a:pt x="67070" y="22647"/>
                    <a:pt x="67364" y="22635"/>
                    <a:pt x="67656" y="22635"/>
                  </a:cubicBezTo>
                  <a:cubicBezTo>
                    <a:pt x="68970" y="22635"/>
                    <a:pt x="70237" y="22875"/>
                    <a:pt x="71438" y="23356"/>
                  </a:cubicBezTo>
                  <a:cubicBezTo>
                    <a:pt x="72013" y="23585"/>
                    <a:pt x="72604" y="23693"/>
                    <a:pt x="73184" y="23693"/>
                  </a:cubicBezTo>
                  <a:cubicBezTo>
                    <a:pt x="75003" y="23693"/>
                    <a:pt x="76713" y="22625"/>
                    <a:pt x="77505" y="20844"/>
                  </a:cubicBezTo>
                  <a:cubicBezTo>
                    <a:pt x="79625" y="16147"/>
                    <a:pt x="84323" y="13081"/>
                    <a:pt x="89476" y="13081"/>
                  </a:cubicBezTo>
                  <a:cubicBezTo>
                    <a:pt x="94304" y="13081"/>
                    <a:pt x="98741" y="15723"/>
                    <a:pt x="101024" y="19996"/>
                  </a:cubicBezTo>
                  <a:cubicBezTo>
                    <a:pt x="101894" y="21637"/>
                    <a:pt x="103543" y="22523"/>
                    <a:pt x="105223" y="22523"/>
                  </a:cubicBezTo>
                  <a:cubicBezTo>
                    <a:pt x="106315" y="22523"/>
                    <a:pt x="107419" y="22150"/>
                    <a:pt x="108331" y="21366"/>
                  </a:cubicBezTo>
                  <a:cubicBezTo>
                    <a:pt x="109923" y="19988"/>
                    <a:pt x="111918" y="19278"/>
                    <a:pt x="113927" y="19278"/>
                  </a:cubicBezTo>
                  <a:cubicBezTo>
                    <a:pt x="115581" y="19278"/>
                    <a:pt x="117246" y="19759"/>
                    <a:pt x="118704" y="20746"/>
                  </a:cubicBezTo>
                  <a:cubicBezTo>
                    <a:pt x="119520" y="21297"/>
                    <a:pt x="120424" y="21551"/>
                    <a:pt x="121313" y="21551"/>
                  </a:cubicBezTo>
                  <a:cubicBezTo>
                    <a:pt x="123372" y="21551"/>
                    <a:pt x="125343" y="20184"/>
                    <a:pt x="125913" y="17974"/>
                  </a:cubicBezTo>
                  <a:cubicBezTo>
                    <a:pt x="127707" y="10993"/>
                    <a:pt x="134003" y="6133"/>
                    <a:pt x="141212" y="6133"/>
                  </a:cubicBezTo>
                  <a:cubicBezTo>
                    <a:pt x="148192" y="6133"/>
                    <a:pt x="154423" y="10797"/>
                    <a:pt x="156347" y="17484"/>
                  </a:cubicBezTo>
                  <a:cubicBezTo>
                    <a:pt x="157163" y="20192"/>
                    <a:pt x="159674" y="22084"/>
                    <a:pt x="162512" y="22084"/>
                  </a:cubicBezTo>
                  <a:lnTo>
                    <a:pt x="173407" y="22084"/>
                  </a:lnTo>
                  <a:cubicBezTo>
                    <a:pt x="175691" y="22084"/>
                    <a:pt x="177713" y="23976"/>
                    <a:pt x="177681" y="26259"/>
                  </a:cubicBezTo>
                  <a:cubicBezTo>
                    <a:pt x="177648" y="28477"/>
                    <a:pt x="175789" y="30304"/>
                    <a:pt x="173570" y="30304"/>
                  </a:cubicBezTo>
                  <a:lnTo>
                    <a:pt x="163360" y="30304"/>
                  </a:lnTo>
                  <a:cubicBezTo>
                    <a:pt x="160490" y="30304"/>
                    <a:pt x="158043" y="32131"/>
                    <a:pt x="157228" y="34903"/>
                  </a:cubicBezTo>
                  <a:cubicBezTo>
                    <a:pt x="156739" y="36502"/>
                    <a:pt x="155630" y="38100"/>
                    <a:pt x="153933" y="39535"/>
                  </a:cubicBezTo>
                  <a:cubicBezTo>
                    <a:pt x="152661" y="40644"/>
                    <a:pt x="152531" y="42569"/>
                    <a:pt x="153607" y="43841"/>
                  </a:cubicBezTo>
                  <a:cubicBezTo>
                    <a:pt x="154218" y="44542"/>
                    <a:pt x="155077" y="44907"/>
                    <a:pt x="155939" y="44907"/>
                  </a:cubicBezTo>
                  <a:cubicBezTo>
                    <a:pt x="156640" y="44907"/>
                    <a:pt x="157342" y="44665"/>
                    <a:pt x="157913" y="44167"/>
                  </a:cubicBezTo>
                  <a:cubicBezTo>
                    <a:pt x="160523" y="41917"/>
                    <a:pt x="162284" y="39372"/>
                    <a:pt x="163067" y="36632"/>
                  </a:cubicBezTo>
                  <a:cubicBezTo>
                    <a:pt x="163132" y="36502"/>
                    <a:pt x="163230" y="36404"/>
                    <a:pt x="163360" y="36404"/>
                  </a:cubicBezTo>
                  <a:lnTo>
                    <a:pt x="173570" y="36404"/>
                  </a:lnTo>
                  <a:cubicBezTo>
                    <a:pt x="179116" y="36404"/>
                    <a:pt x="183683" y="31902"/>
                    <a:pt x="183780" y="26389"/>
                  </a:cubicBezTo>
                  <a:cubicBezTo>
                    <a:pt x="183911" y="20583"/>
                    <a:pt x="179018" y="15984"/>
                    <a:pt x="173407" y="15984"/>
                  </a:cubicBezTo>
                  <a:lnTo>
                    <a:pt x="162512" y="15984"/>
                  </a:lnTo>
                  <a:cubicBezTo>
                    <a:pt x="162382" y="15984"/>
                    <a:pt x="162284" y="15886"/>
                    <a:pt x="162251" y="15755"/>
                  </a:cubicBezTo>
                  <a:cubicBezTo>
                    <a:pt x="159544" y="6491"/>
                    <a:pt x="150900" y="0"/>
                    <a:pt x="141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29"/>
          <p:cNvGrpSpPr/>
          <p:nvPr/>
        </p:nvGrpSpPr>
        <p:grpSpPr>
          <a:xfrm>
            <a:off x="857266" y="1371744"/>
            <a:ext cx="1010400" cy="2250406"/>
            <a:chOff x="713228" y="1371744"/>
            <a:chExt cx="1010400" cy="2250406"/>
          </a:xfrm>
        </p:grpSpPr>
        <p:sp>
          <p:nvSpPr>
            <p:cNvPr id="273" name="Google Shape;273;p29"/>
            <p:cNvSpPr txBox="1"/>
            <p:nvPr/>
          </p:nvSpPr>
          <p:spPr>
            <a:xfrm>
              <a:off x="713228" y="3190150"/>
              <a:ext cx="1010397"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ang-Latn-001" sz="1800">
                  <a:solidFill>
                    <a:schemeClr val="dk1"/>
                  </a:solidFill>
                  <a:latin typeface="Fira Sans Extra Condensed SemiBold"/>
                  <a:ea typeface="Fira Sans Extra Condensed SemiBold"/>
                  <a:cs typeface="Fira Sans Extra Condensed SemiBold"/>
                  <a:sym typeface="Fira Sans Extra Condensed SemiBold"/>
                </a:rPr>
                <a:t>Einführung</a:t>
              </a:r>
              <a:endParaRPr sz="18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75" name="Google Shape;275;p29"/>
            <p:cNvSpPr txBox="1"/>
            <p:nvPr/>
          </p:nvSpPr>
          <p:spPr>
            <a:xfrm>
              <a:off x="713228" y="1371744"/>
              <a:ext cx="1010400"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a:solidFill>
                    <a:schemeClr val="dk1"/>
                  </a:solidFill>
                  <a:latin typeface="Fira Sans Extra Condensed SemiBold"/>
                  <a:ea typeface="Fira Sans Extra Condensed SemiBold"/>
                  <a:cs typeface="Fira Sans Extra Condensed SemiBold"/>
                  <a:sym typeface="Fira Sans Extra Condensed SemiBold"/>
                </a:rPr>
                <a:t>01</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76" name="Google Shape;276;p29"/>
          <p:cNvGrpSpPr/>
          <p:nvPr/>
        </p:nvGrpSpPr>
        <p:grpSpPr>
          <a:xfrm>
            <a:off x="2454109" y="1371744"/>
            <a:ext cx="1010400" cy="2250406"/>
            <a:chOff x="1831071" y="1371744"/>
            <a:chExt cx="1010400" cy="2250406"/>
          </a:xfrm>
        </p:grpSpPr>
        <p:sp>
          <p:nvSpPr>
            <p:cNvPr id="278" name="Google Shape;278;p29"/>
            <p:cNvSpPr txBox="1"/>
            <p:nvPr/>
          </p:nvSpPr>
          <p:spPr>
            <a:xfrm>
              <a:off x="1831071" y="3190150"/>
              <a:ext cx="1010397"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de-CH" sz="1800">
                  <a:solidFill>
                    <a:schemeClr val="dk1"/>
                  </a:solidFill>
                  <a:latin typeface="Fira Sans Extra Condensed SemiBold"/>
                  <a:ea typeface="Fira Sans Extra Condensed SemiBold"/>
                  <a:cs typeface="Fira Sans Extra Condensed SemiBold"/>
                  <a:sym typeface="Fira Sans Extra Condensed SemiBold"/>
                </a:rPr>
                <a:t>Frage 1</a:t>
              </a:r>
              <a:endParaRPr sz="18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80" name="Google Shape;280;p29"/>
            <p:cNvSpPr txBox="1"/>
            <p:nvPr/>
          </p:nvSpPr>
          <p:spPr>
            <a:xfrm>
              <a:off x="1831071" y="1371744"/>
              <a:ext cx="1010400"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a:solidFill>
                    <a:schemeClr val="dk1"/>
                  </a:solidFill>
                  <a:latin typeface="Fira Sans Extra Condensed SemiBold"/>
                  <a:ea typeface="Fira Sans Extra Condensed SemiBold"/>
                  <a:cs typeface="Fira Sans Extra Condensed SemiBold"/>
                  <a:sym typeface="Fira Sans Extra Condensed SemiBold"/>
                </a:rPr>
                <a:t>02</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81" name="Google Shape;281;p29"/>
          <p:cNvGrpSpPr/>
          <p:nvPr/>
        </p:nvGrpSpPr>
        <p:grpSpPr>
          <a:xfrm>
            <a:off x="4011475" y="1371744"/>
            <a:ext cx="1010400" cy="2250406"/>
            <a:chOff x="5184600" y="1371744"/>
            <a:chExt cx="1010400" cy="2250406"/>
          </a:xfrm>
        </p:grpSpPr>
        <p:sp>
          <p:nvSpPr>
            <p:cNvPr id="283" name="Google Shape;283;p29"/>
            <p:cNvSpPr txBox="1"/>
            <p:nvPr/>
          </p:nvSpPr>
          <p:spPr>
            <a:xfrm>
              <a:off x="5184601" y="3190150"/>
              <a:ext cx="1010397"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de-CH" sz="1800">
                  <a:solidFill>
                    <a:schemeClr val="dk1"/>
                  </a:solidFill>
                  <a:latin typeface="Fira Sans Extra Condensed SemiBold"/>
                  <a:ea typeface="Fira Sans Extra Condensed SemiBold"/>
                  <a:cs typeface="Fira Sans Extra Condensed SemiBold"/>
                  <a:sym typeface="Fira Sans Extra Condensed SemiBold"/>
                </a:rPr>
                <a:t>Frage 2</a:t>
              </a:r>
              <a:endParaRPr sz="18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85" name="Google Shape;285;p29"/>
            <p:cNvSpPr txBox="1"/>
            <p:nvPr/>
          </p:nvSpPr>
          <p:spPr>
            <a:xfrm>
              <a:off x="5184600" y="1371744"/>
              <a:ext cx="1010400"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a:solidFill>
                    <a:schemeClr val="dk1"/>
                  </a:solidFill>
                  <a:latin typeface="Fira Sans Extra Condensed SemiBold"/>
                  <a:ea typeface="Fira Sans Extra Condensed SemiBold"/>
                  <a:cs typeface="Fira Sans Extra Condensed SemiBold"/>
                  <a:sym typeface="Fira Sans Extra Condensed SemiBold"/>
                </a:rPr>
                <a:t>03</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86" name="Google Shape;286;p29"/>
          <p:cNvGrpSpPr/>
          <p:nvPr/>
        </p:nvGrpSpPr>
        <p:grpSpPr>
          <a:xfrm>
            <a:off x="5533311" y="1371744"/>
            <a:ext cx="1120994" cy="2250406"/>
            <a:chOff x="6247161" y="1371744"/>
            <a:chExt cx="1120994" cy="2250406"/>
          </a:xfrm>
        </p:grpSpPr>
        <p:sp>
          <p:nvSpPr>
            <p:cNvPr id="288" name="Google Shape;288;p29"/>
            <p:cNvSpPr txBox="1"/>
            <p:nvPr/>
          </p:nvSpPr>
          <p:spPr>
            <a:xfrm>
              <a:off x="6247161" y="3190150"/>
              <a:ext cx="1120994"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de-CH" sz="1800">
                  <a:solidFill>
                    <a:schemeClr val="dk1"/>
                  </a:solidFill>
                  <a:latin typeface="Fira Sans Extra Condensed SemiBold"/>
                  <a:ea typeface="Fira Sans Extra Condensed SemiBold"/>
                  <a:cs typeface="Fira Sans Extra Condensed SemiBold"/>
                  <a:sym typeface="Fira Sans Extra Condensed SemiBold"/>
                </a:rPr>
                <a:t>Frage 3</a:t>
              </a:r>
              <a:endParaRPr sz="18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90" name="Google Shape;290;p29"/>
            <p:cNvSpPr txBox="1"/>
            <p:nvPr/>
          </p:nvSpPr>
          <p:spPr>
            <a:xfrm>
              <a:off x="6302444" y="1371744"/>
              <a:ext cx="1010400"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a:solidFill>
                    <a:schemeClr val="dk1"/>
                  </a:solidFill>
                  <a:latin typeface="Fira Sans Extra Condensed SemiBold"/>
                  <a:ea typeface="Fira Sans Extra Condensed SemiBold"/>
                  <a:cs typeface="Fira Sans Extra Condensed SemiBold"/>
                  <a:sym typeface="Fira Sans Extra Condensed SemiBold"/>
                </a:rPr>
                <a:t>04</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grpSp>
      <p:grpSp>
        <p:nvGrpSpPr>
          <p:cNvPr id="291" name="Google Shape;291;p29"/>
          <p:cNvGrpSpPr/>
          <p:nvPr/>
        </p:nvGrpSpPr>
        <p:grpSpPr>
          <a:xfrm>
            <a:off x="7165746" y="1371744"/>
            <a:ext cx="1010403" cy="2847406"/>
            <a:chOff x="7420284" y="1371744"/>
            <a:chExt cx="1010403" cy="2847406"/>
          </a:xfrm>
        </p:grpSpPr>
        <p:grpSp>
          <p:nvGrpSpPr>
            <p:cNvPr id="292" name="Google Shape;292;p29"/>
            <p:cNvGrpSpPr/>
            <p:nvPr/>
          </p:nvGrpSpPr>
          <p:grpSpPr>
            <a:xfrm>
              <a:off x="7420284" y="3190150"/>
              <a:ext cx="1010400" cy="1029000"/>
              <a:chOff x="957001" y="1695575"/>
              <a:chExt cx="1595704" cy="1029000"/>
            </a:xfrm>
          </p:grpSpPr>
          <p:sp>
            <p:nvSpPr>
              <p:cNvPr id="293" name="Google Shape;293;p29"/>
              <p:cNvSpPr txBox="1"/>
              <p:nvPr/>
            </p:nvSpPr>
            <p:spPr>
              <a:xfrm>
                <a:off x="957005" y="1695575"/>
                <a:ext cx="1595700"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ang-Latn-001" sz="1800">
                    <a:solidFill>
                      <a:schemeClr val="dk1"/>
                    </a:solidFill>
                    <a:latin typeface="Fira Sans Extra Condensed SemiBold"/>
                    <a:ea typeface="Fira Sans Extra Condensed SemiBold"/>
                    <a:cs typeface="Fira Sans Extra Condensed SemiBold"/>
                    <a:sym typeface="Fira Sans Extra Condensed SemiBold"/>
                  </a:rPr>
                  <a:t>Feedback</a:t>
                </a:r>
                <a:endParaRPr sz="1800">
                  <a:solidFill>
                    <a:schemeClr val="dk1"/>
                  </a:solidFill>
                  <a:latin typeface="Fira Sans Extra Condensed SemiBold"/>
                  <a:ea typeface="Fira Sans Extra Condensed SemiBold"/>
                  <a:cs typeface="Fira Sans Extra Condensed SemiBold"/>
                  <a:sym typeface="Fira Sans Extra Condensed SemiBold"/>
                </a:endParaRPr>
              </a:p>
            </p:txBody>
          </p:sp>
          <p:sp>
            <p:nvSpPr>
              <p:cNvPr id="294" name="Google Shape;294;p29"/>
              <p:cNvSpPr txBox="1"/>
              <p:nvPr/>
            </p:nvSpPr>
            <p:spPr>
              <a:xfrm>
                <a:off x="957001" y="2127575"/>
                <a:ext cx="1595700" cy="597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Clr>
                    <a:schemeClr val="dk1"/>
                  </a:buClr>
                  <a:buSzPts val="1100"/>
                  <a:buFont typeface="Arial"/>
                  <a:buNone/>
                </a:pPr>
                <a:endParaRPr sz="1200">
                  <a:solidFill>
                    <a:schemeClr val="dk1"/>
                  </a:solidFill>
                  <a:latin typeface="Roboto"/>
                  <a:ea typeface="Roboto"/>
                  <a:cs typeface="Roboto"/>
                  <a:sym typeface="Roboto"/>
                </a:endParaRPr>
              </a:p>
            </p:txBody>
          </p:sp>
        </p:grpSp>
        <p:sp>
          <p:nvSpPr>
            <p:cNvPr id="295" name="Google Shape;295;p29"/>
            <p:cNvSpPr txBox="1"/>
            <p:nvPr/>
          </p:nvSpPr>
          <p:spPr>
            <a:xfrm>
              <a:off x="7420287" y="1371744"/>
              <a:ext cx="1010400"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a:solidFill>
                    <a:schemeClr val="dk1"/>
                  </a:solidFill>
                  <a:latin typeface="Fira Sans Extra Condensed SemiBold"/>
                  <a:ea typeface="Fira Sans Extra Condensed SemiBold"/>
                  <a:cs typeface="Fira Sans Extra Condensed SemiBold"/>
                  <a:sym typeface="Fira Sans Extra Condensed SemiBold"/>
                </a:rPr>
                <a:t>05</a:t>
              </a:r>
              <a:endParaRPr sz="2000">
                <a:solidFill>
                  <a:schemeClr val="dk1"/>
                </a:solidFill>
                <a:latin typeface="Fira Sans Extra Condensed SemiBold"/>
                <a:ea typeface="Fira Sans Extra Condensed SemiBold"/>
                <a:cs typeface="Fira Sans Extra Condensed SemiBold"/>
                <a:sym typeface="Fira Sans Extra Condensed SemiBold"/>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A9F83-345E-08F0-07A0-E916EC3BBE35}"/>
              </a:ext>
            </a:extLst>
          </p:cNvPr>
          <p:cNvSpPr>
            <a:spLocks noGrp="1"/>
          </p:cNvSpPr>
          <p:nvPr>
            <p:ph type="title"/>
          </p:nvPr>
        </p:nvSpPr>
        <p:spPr/>
        <p:txBody>
          <a:bodyPr/>
          <a:lstStyle/>
          <a:p>
            <a:r>
              <a:rPr lang="en-US"/>
              <a:t>Frage 3: </a:t>
            </a:r>
            <a:r>
              <a:rPr lang="en-US" err="1"/>
              <a:t>Zusammenfassung</a:t>
            </a:r>
            <a:r>
              <a:rPr lang="en-US"/>
              <a:t> der </a:t>
            </a:r>
            <a:r>
              <a:rPr lang="en-US" err="1"/>
              <a:t>Empfehlungen</a:t>
            </a:r>
          </a:p>
        </p:txBody>
      </p:sp>
      <p:sp>
        <p:nvSpPr>
          <p:cNvPr id="4" name="TextBox 3">
            <a:extLst>
              <a:ext uri="{FF2B5EF4-FFF2-40B4-BE49-F238E27FC236}">
                <a16:creationId xmlns:a16="http://schemas.microsoft.com/office/drawing/2014/main" id="{3A3AA904-E2C0-A44B-322A-9D2FD5C94B13}"/>
              </a:ext>
            </a:extLst>
          </p:cNvPr>
          <p:cNvSpPr txBox="1"/>
          <p:nvPr/>
        </p:nvSpPr>
        <p:spPr>
          <a:xfrm>
            <a:off x="327772" y="1322761"/>
            <a:ext cx="8501062" cy="24929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Arial"/>
              <a:buChar char="•"/>
            </a:pPr>
            <a:r>
              <a:rPr lang="de-CH" sz="1200">
                <a:latin typeface="Roboto" panose="02000000000000000000" pitchFamily="2" charset="0"/>
                <a:ea typeface="Roboto" panose="02000000000000000000" pitchFamily="2" charset="0"/>
                <a:cs typeface="Roboto" panose="02000000000000000000" pitchFamily="2" charset="0"/>
              </a:rPr>
              <a:t>Förderinstrumente müssen kontinuierlich evaluieren und optimieren, um maximale Wirksamkeit zu erzielen. Administrative Hürden für den Ausbau, insbesondere bei Windkraft und Groß-PV-Anlagen, müssen weiter abgebaut und Genehmigungsverfahren beschleunigt werden. Die Sensibilisierung und Information der Bevölkerung über die Notwendigkeit und die Chancen des Ausbaus sind dabei essenziell.</a:t>
            </a:r>
          </a:p>
          <a:p>
            <a:pPr marL="171450" indent="-171450">
              <a:buFont typeface="Arial"/>
              <a:buChar char="•"/>
            </a:pPr>
            <a:endParaRPr lang="de-CH" sz="1200">
              <a:latin typeface="Roboto" panose="02000000000000000000" pitchFamily="2" charset="0"/>
              <a:ea typeface="Roboto" panose="02000000000000000000" pitchFamily="2" charset="0"/>
              <a:cs typeface="Roboto" panose="02000000000000000000" pitchFamily="2" charset="0"/>
            </a:endParaRPr>
          </a:p>
          <a:p>
            <a:pPr marL="171450" indent="-171450">
              <a:buFont typeface="Arial"/>
              <a:buChar char="•"/>
            </a:pPr>
            <a:r>
              <a:rPr lang="de-CH" sz="1200">
                <a:latin typeface="Roboto" panose="02000000000000000000" pitchFamily="2" charset="0"/>
                <a:ea typeface="Roboto" panose="02000000000000000000" pitchFamily="2" charset="0"/>
                <a:cs typeface="Roboto" panose="02000000000000000000" pitchFamily="2" charset="0"/>
              </a:rPr>
              <a:t>Programme zur Gebäudesanierung und zum Ersatz fossiler Heizsysteme durch Wärmepumpen oder den Anschluss an Wärmenetze müssen weiter gestärkt werden. Die Förderung der Elektromobilität und erneuerbarer Treibstoffe ist ebenso zentral. Informationskampagnen können das Bewusstsein für Einsparpotenziale schärfen.</a:t>
            </a:r>
          </a:p>
          <a:p>
            <a:pPr marL="171450" indent="-171450">
              <a:buFont typeface="Arial"/>
              <a:buChar char="•"/>
            </a:pPr>
            <a:endParaRPr lang="de-CH" sz="1200">
              <a:latin typeface="Roboto" panose="02000000000000000000" pitchFamily="2" charset="0"/>
              <a:ea typeface="Roboto" panose="02000000000000000000" pitchFamily="2" charset="0"/>
              <a:cs typeface="Roboto" panose="02000000000000000000" pitchFamily="2" charset="0"/>
            </a:endParaRPr>
          </a:p>
          <a:p>
            <a:pPr marL="171450" indent="-171450">
              <a:buFont typeface="Arial"/>
              <a:buChar char="•"/>
            </a:pPr>
            <a:r>
              <a:rPr lang="de-CH" sz="1200">
                <a:latin typeface="Roboto" panose="02000000000000000000" pitchFamily="2" charset="0"/>
                <a:ea typeface="Roboto" panose="02000000000000000000" pitchFamily="2" charset="0"/>
                <a:cs typeface="Roboto" panose="02000000000000000000" pitchFamily="2" charset="0"/>
              </a:rPr>
              <a:t>Die Rahmenbedingungen für saisonale Speicher (z.B. Pumpspeicher, Power-</a:t>
            </a:r>
            <a:r>
              <a:rPr lang="de-CH" sz="1200" err="1">
                <a:latin typeface="Roboto" panose="02000000000000000000" pitchFamily="2" charset="0"/>
                <a:ea typeface="Roboto" panose="02000000000000000000" pitchFamily="2" charset="0"/>
                <a:cs typeface="Roboto" panose="02000000000000000000" pitchFamily="2" charset="0"/>
              </a:rPr>
              <a:t>to</a:t>
            </a:r>
            <a:r>
              <a:rPr lang="de-CH" sz="1200">
                <a:latin typeface="Roboto" panose="02000000000000000000" pitchFamily="2" charset="0"/>
                <a:ea typeface="Roboto" panose="02000000000000000000" pitchFamily="2" charset="0"/>
                <a:cs typeface="Roboto" panose="02000000000000000000" pitchFamily="2" charset="0"/>
              </a:rPr>
              <a:t>-Gas) müssen verbessert und der Ausbau intelligenter Stromnetze (Smart Grids) vorangetrieben werden. Die Rolle der Schweiz im europäischen Stromverbund muss im Kontext der Versorgungssicherheit aktiv gestaltet werden.</a:t>
            </a:r>
          </a:p>
          <a:p>
            <a:endParaRPr lang="de-CH" sz="1200">
              <a:solidFill>
                <a:schemeClr val="tx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2573227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B0233-5EBC-BEA8-F7C2-5DAEA24F4FDC}"/>
              </a:ext>
            </a:extLst>
          </p:cNvPr>
          <p:cNvSpPr>
            <a:spLocks noGrp="1"/>
          </p:cNvSpPr>
          <p:nvPr>
            <p:ph type="title"/>
          </p:nvPr>
        </p:nvSpPr>
        <p:spPr/>
        <p:txBody>
          <a:bodyPr/>
          <a:lstStyle/>
          <a:p>
            <a:r>
              <a:rPr lang="en-US"/>
              <a:t>In a nutshell</a:t>
            </a:r>
          </a:p>
        </p:txBody>
      </p:sp>
      <p:sp>
        <p:nvSpPr>
          <p:cNvPr id="3" name="TextBox 2">
            <a:extLst>
              <a:ext uri="{FF2B5EF4-FFF2-40B4-BE49-F238E27FC236}">
                <a16:creationId xmlns:a16="http://schemas.microsoft.com/office/drawing/2014/main" id="{B0FD4925-934E-81E0-A18B-178F9F1D560F}"/>
              </a:ext>
            </a:extLst>
          </p:cNvPr>
          <p:cNvSpPr txBox="1"/>
          <p:nvPr/>
        </p:nvSpPr>
        <p:spPr>
          <a:xfrm>
            <a:off x="457200" y="1042892"/>
            <a:ext cx="8238600"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CH" noProof="0">
                <a:solidFill>
                  <a:schemeClr val="tx1"/>
                </a:solidFill>
                <a:latin typeface="Roboto" panose="02000000000000000000" pitchFamily="2" charset="0"/>
                <a:ea typeface="Roboto" panose="02000000000000000000" pitchFamily="2" charset="0"/>
                <a:cs typeface="Roboto" panose="02000000000000000000" pitchFamily="2" charset="0"/>
              </a:rPr>
              <a:t>Die von uns bearbeiteten Fragen 1 bis 3, insbesondere die Visualisierungen und Analysen, legen die folgenden Handlungsempfehlungen nahe: </a:t>
            </a:r>
          </a:p>
          <a:p>
            <a:endParaRPr lang="de-CH" noProof="0">
              <a:solidFill>
                <a:schemeClr val="tx1"/>
              </a:solidFill>
              <a:latin typeface="Roboto" panose="02000000000000000000" pitchFamily="2" charset="0"/>
              <a:ea typeface="Roboto" panose="02000000000000000000" pitchFamily="2" charset="0"/>
              <a:cs typeface="Roboto" panose="02000000000000000000" pitchFamily="2" charset="0"/>
            </a:endParaRPr>
          </a:p>
          <a:p>
            <a:pPr marL="285750" indent="-285750">
              <a:buChar char="•"/>
            </a:pPr>
            <a:r>
              <a:rPr lang="de-CH" noProof="0">
                <a:solidFill>
                  <a:schemeClr val="tx1"/>
                </a:solidFill>
                <a:latin typeface="Roboto" panose="02000000000000000000" pitchFamily="2" charset="0"/>
                <a:ea typeface="Roboto" panose="02000000000000000000" pitchFamily="2" charset="0"/>
                <a:cs typeface="Roboto" panose="02000000000000000000" pitchFamily="2" charset="0"/>
              </a:rPr>
              <a:t>Erneuerbare Energieträger weiter ausbauen und fördern</a:t>
            </a:r>
          </a:p>
          <a:p>
            <a:pPr marL="285750" indent="-285750">
              <a:buChar char="•"/>
            </a:pPr>
            <a:r>
              <a:rPr lang="de-CH" noProof="0">
                <a:solidFill>
                  <a:schemeClr val="tx1"/>
                </a:solidFill>
                <a:latin typeface="Roboto" panose="02000000000000000000" pitchFamily="2" charset="0"/>
                <a:ea typeface="Roboto" panose="02000000000000000000" pitchFamily="2" charset="0"/>
                <a:cs typeface="Roboto" panose="02000000000000000000" pitchFamily="2" charset="0"/>
              </a:rPr>
              <a:t>Fossile und importierte Energieträger weiter diversifizieren und bestmöglich reduzieren</a:t>
            </a:r>
          </a:p>
          <a:p>
            <a:pPr marL="285750" indent="-285750">
              <a:buChar char="•"/>
            </a:pPr>
            <a:r>
              <a:rPr lang="de-CH" noProof="0">
                <a:solidFill>
                  <a:schemeClr val="tx1"/>
                </a:solidFill>
                <a:latin typeface="Roboto" panose="02000000000000000000" pitchFamily="2" charset="0"/>
                <a:ea typeface="Roboto" panose="02000000000000000000" pitchFamily="2" charset="0"/>
                <a:cs typeface="Roboto" panose="02000000000000000000" pitchFamily="2" charset="0"/>
              </a:rPr>
              <a:t>Dekarbonisierung aller Sektoren weiter vorantreiben</a:t>
            </a:r>
          </a:p>
          <a:p>
            <a:pPr marL="285750" indent="-285750">
              <a:buChar char="•"/>
            </a:pPr>
            <a:r>
              <a:rPr lang="de-CH" noProof="0">
                <a:solidFill>
                  <a:schemeClr val="tx1"/>
                </a:solidFill>
                <a:latin typeface="Roboto" panose="02000000000000000000" pitchFamily="2" charset="0"/>
                <a:ea typeface="Roboto" panose="02000000000000000000" pitchFamily="2" charset="0"/>
                <a:cs typeface="Roboto" panose="02000000000000000000" pitchFamily="2" charset="0"/>
              </a:rPr>
              <a:t>Modernere (effizientere) Technologien fördern und Rahmenbedingungen verbessern</a:t>
            </a:r>
          </a:p>
          <a:p>
            <a:pPr marL="285750" indent="-285750">
              <a:buChar char="•"/>
            </a:pPr>
            <a:r>
              <a:rPr lang="de-CH" noProof="0">
                <a:solidFill>
                  <a:schemeClr val="tx1"/>
                </a:solidFill>
                <a:latin typeface="Roboto" panose="02000000000000000000" pitchFamily="2" charset="0"/>
                <a:ea typeface="Roboto" panose="02000000000000000000" pitchFamily="2" charset="0"/>
                <a:cs typeface="Roboto" panose="02000000000000000000" pitchFamily="2" charset="0"/>
              </a:rPr>
              <a:t>Lösungen zur besseren Speicherung weiter erforschen und unterstützen </a:t>
            </a:r>
          </a:p>
          <a:p>
            <a:pPr algn="l"/>
            <a:endParaRPr lang="en-US">
              <a:solidFill>
                <a:schemeClr val="tx1"/>
              </a:solidFill>
              <a:latin typeface="Roboto" panose="02000000000000000000" pitchFamily="2" charset="0"/>
              <a:ea typeface="Roboto" panose="02000000000000000000" pitchFamily="2" charset="0"/>
              <a:cs typeface="Roboto" panose="02000000000000000000" pitchFamily="2" charset="0"/>
            </a:endParaRPr>
          </a:p>
        </p:txBody>
      </p:sp>
      <p:pic>
        <p:nvPicPr>
          <p:cNvPr id="1026" name="Picture 2">
            <a:extLst>
              <a:ext uri="{FF2B5EF4-FFF2-40B4-BE49-F238E27FC236}">
                <a16:creationId xmlns:a16="http://schemas.microsoft.com/office/drawing/2014/main" id="{1BC2A47A-44EC-3629-D252-E75529E1DCC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127" b="6518"/>
          <a:stretch/>
        </p:blipFill>
        <p:spPr bwMode="auto">
          <a:xfrm>
            <a:off x="2955628" y="2934119"/>
            <a:ext cx="3232744" cy="2031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76858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sp>
        <p:nvSpPr>
          <p:cNvPr id="944" name="Google Shape;944;p32"/>
          <p:cNvSpPr txBox="1">
            <a:spLocks noGrp="1"/>
          </p:cNvSpPr>
          <p:nvPr>
            <p:ph type="title"/>
          </p:nvPr>
        </p:nvSpPr>
        <p:spPr>
          <a:xfrm>
            <a:off x="452700" y="1980225"/>
            <a:ext cx="8238600" cy="478200"/>
          </a:xfrm>
          <a:prstGeom prst="rect">
            <a:avLst/>
          </a:prstGeom>
        </p:spPr>
        <p:txBody>
          <a:bodyPr spcFirstLastPara="1" wrap="square" lIns="0" tIns="0" rIns="0" bIns="0" anchor="ctr" anchorCtr="0">
            <a:noAutofit/>
          </a:bodyPr>
          <a:lstStyle/>
          <a:p>
            <a:pPr marL="0" lvl="0" indent="0" algn="ctr" rtl="0">
              <a:spcBef>
                <a:spcPts val="0"/>
              </a:spcBef>
              <a:spcAft>
                <a:spcPts val="0"/>
              </a:spcAft>
              <a:buClr>
                <a:schemeClr val="dk1"/>
              </a:buClr>
              <a:buSzPts val="1100"/>
              <a:buFont typeface="Arial"/>
              <a:buNone/>
            </a:pPr>
            <a:r>
              <a:rPr lang="ang-Latn-001"/>
              <a:t>Vielen Dank für die Aufmerksamkeit!</a:t>
            </a:r>
            <a:endParaRPr/>
          </a:p>
        </p:txBody>
      </p:sp>
      <p:grpSp>
        <p:nvGrpSpPr>
          <p:cNvPr id="1327" name="Google Shape;1165;p35">
            <a:extLst>
              <a:ext uri="{FF2B5EF4-FFF2-40B4-BE49-F238E27FC236}">
                <a16:creationId xmlns:a16="http://schemas.microsoft.com/office/drawing/2014/main" id="{01FE0FC8-61BD-CBD8-B7AF-3591E1D30B5F}"/>
              </a:ext>
            </a:extLst>
          </p:cNvPr>
          <p:cNvGrpSpPr/>
          <p:nvPr/>
        </p:nvGrpSpPr>
        <p:grpSpPr>
          <a:xfrm>
            <a:off x="4232312" y="2795254"/>
            <a:ext cx="679376" cy="523021"/>
            <a:chOff x="1171050" y="823650"/>
            <a:chExt cx="5258325" cy="4048150"/>
          </a:xfrm>
        </p:grpSpPr>
        <p:sp>
          <p:nvSpPr>
            <p:cNvPr id="1328" name="Google Shape;1166;p35">
              <a:extLst>
                <a:ext uri="{FF2B5EF4-FFF2-40B4-BE49-F238E27FC236}">
                  <a16:creationId xmlns:a16="http://schemas.microsoft.com/office/drawing/2014/main" id="{6C8011CD-30D4-21F8-5982-C6781F6D7EB1}"/>
                </a:ext>
              </a:extLst>
            </p:cNvPr>
            <p:cNvSpPr/>
            <p:nvPr/>
          </p:nvSpPr>
          <p:spPr>
            <a:xfrm>
              <a:off x="1171050" y="823650"/>
              <a:ext cx="5258325" cy="4048150"/>
            </a:xfrm>
            <a:custGeom>
              <a:avLst/>
              <a:gdLst/>
              <a:ahLst/>
              <a:cxnLst/>
              <a:rect l="l" t="t" r="r" b="b"/>
              <a:pathLst>
                <a:path w="210333" h="161926" extrusionOk="0">
                  <a:moveTo>
                    <a:pt x="161371" y="6133"/>
                  </a:moveTo>
                  <a:cubicBezTo>
                    <a:pt x="162153" y="6133"/>
                    <a:pt x="162838" y="6655"/>
                    <a:pt x="163034" y="7437"/>
                  </a:cubicBezTo>
                  <a:lnTo>
                    <a:pt x="169852" y="36502"/>
                  </a:lnTo>
                  <a:cubicBezTo>
                    <a:pt x="169917" y="36697"/>
                    <a:pt x="169884" y="36926"/>
                    <a:pt x="169754" y="37089"/>
                  </a:cubicBezTo>
                  <a:lnTo>
                    <a:pt x="164959" y="44070"/>
                  </a:lnTo>
                  <a:cubicBezTo>
                    <a:pt x="163813" y="43682"/>
                    <a:pt x="162610" y="43486"/>
                    <a:pt x="161408" y="43486"/>
                  </a:cubicBezTo>
                  <a:cubicBezTo>
                    <a:pt x="160180" y="43486"/>
                    <a:pt x="158952" y="43690"/>
                    <a:pt x="157782" y="44102"/>
                  </a:cubicBezTo>
                  <a:lnTo>
                    <a:pt x="152987" y="37121"/>
                  </a:lnTo>
                  <a:cubicBezTo>
                    <a:pt x="152857" y="36926"/>
                    <a:pt x="152824" y="36697"/>
                    <a:pt x="152889" y="36502"/>
                  </a:cubicBezTo>
                  <a:lnTo>
                    <a:pt x="159707" y="7437"/>
                  </a:lnTo>
                  <a:cubicBezTo>
                    <a:pt x="159903" y="6655"/>
                    <a:pt x="160588" y="6133"/>
                    <a:pt x="161371" y="6133"/>
                  </a:cubicBezTo>
                  <a:close/>
                  <a:moveTo>
                    <a:pt x="161409" y="49611"/>
                  </a:moveTo>
                  <a:cubicBezTo>
                    <a:pt x="163806" y="49611"/>
                    <a:pt x="165864" y="51413"/>
                    <a:pt x="166166" y="53855"/>
                  </a:cubicBezTo>
                  <a:cubicBezTo>
                    <a:pt x="166166" y="53855"/>
                    <a:pt x="166166" y="53888"/>
                    <a:pt x="166166" y="53888"/>
                  </a:cubicBezTo>
                  <a:cubicBezTo>
                    <a:pt x="166166" y="53921"/>
                    <a:pt x="166166" y="53921"/>
                    <a:pt x="166166" y="53953"/>
                  </a:cubicBezTo>
                  <a:cubicBezTo>
                    <a:pt x="166427" y="56563"/>
                    <a:pt x="164535" y="58912"/>
                    <a:pt x="161925" y="59205"/>
                  </a:cubicBezTo>
                  <a:cubicBezTo>
                    <a:pt x="161726" y="59230"/>
                    <a:pt x="161528" y="59242"/>
                    <a:pt x="161333" y="59242"/>
                  </a:cubicBezTo>
                  <a:cubicBezTo>
                    <a:pt x="158935" y="59242"/>
                    <a:pt x="156877" y="57440"/>
                    <a:pt x="156575" y="54997"/>
                  </a:cubicBezTo>
                  <a:cubicBezTo>
                    <a:pt x="156282" y="52355"/>
                    <a:pt x="158174" y="49941"/>
                    <a:pt x="160816" y="49647"/>
                  </a:cubicBezTo>
                  <a:cubicBezTo>
                    <a:pt x="161015" y="49623"/>
                    <a:pt x="161213" y="49611"/>
                    <a:pt x="161409" y="49611"/>
                  </a:cubicBezTo>
                  <a:close/>
                  <a:moveTo>
                    <a:pt x="48963" y="35784"/>
                  </a:moveTo>
                  <a:cubicBezTo>
                    <a:pt x="49745" y="35784"/>
                    <a:pt x="50430" y="36339"/>
                    <a:pt x="50626" y="37121"/>
                  </a:cubicBezTo>
                  <a:lnTo>
                    <a:pt x="57444" y="66186"/>
                  </a:lnTo>
                  <a:cubicBezTo>
                    <a:pt x="57509" y="66381"/>
                    <a:pt x="57476" y="66610"/>
                    <a:pt x="57346" y="66773"/>
                  </a:cubicBezTo>
                  <a:lnTo>
                    <a:pt x="52551" y="73754"/>
                  </a:lnTo>
                  <a:cubicBezTo>
                    <a:pt x="51397" y="73358"/>
                    <a:pt x="50186" y="73154"/>
                    <a:pt x="48962" y="73154"/>
                  </a:cubicBezTo>
                  <a:cubicBezTo>
                    <a:pt x="47763" y="73154"/>
                    <a:pt x="46553" y="73350"/>
                    <a:pt x="45374" y="73754"/>
                  </a:cubicBezTo>
                  <a:lnTo>
                    <a:pt x="40579" y="66773"/>
                  </a:lnTo>
                  <a:cubicBezTo>
                    <a:pt x="40449" y="66610"/>
                    <a:pt x="40416" y="66381"/>
                    <a:pt x="40481" y="66153"/>
                  </a:cubicBezTo>
                  <a:lnTo>
                    <a:pt x="47299" y="37121"/>
                  </a:lnTo>
                  <a:cubicBezTo>
                    <a:pt x="47495" y="36339"/>
                    <a:pt x="48180" y="35784"/>
                    <a:pt x="48963" y="35784"/>
                  </a:cubicBezTo>
                  <a:close/>
                  <a:moveTo>
                    <a:pt x="142190" y="55813"/>
                  </a:moveTo>
                  <a:lnTo>
                    <a:pt x="150639" y="56498"/>
                  </a:lnTo>
                  <a:cubicBezTo>
                    <a:pt x="151095" y="58977"/>
                    <a:pt x="152400" y="61130"/>
                    <a:pt x="154194" y="62695"/>
                  </a:cubicBezTo>
                  <a:lnTo>
                    <a:pt x="150541" y="70328"/>
                  </a:lnTo>
                  <a:cubicBezTo>
                    <a:pt x="150476" y="70524"/>
                    <a:pt x="150280" y="70687"/>
                    <a:pt x="150084" y="70753"/>
                  </a:cubicBezTo>
                  <a:lnTo>
                    <a:pt x="121509" y="79364"/>
                  </a:lnTo>
                  <a:cubicBezTo>
                    <a:pt x="121349" y="79413"/>
                    <a:pt x="121185" y="79437"/>
                    <a:pt x="121023" y="79437"/>
                  </a:cubicBezTo>
                  <a:cubicBezTo>
                    <a:pt x="120429" y="79437"/>
                    <a:pt x="119860" y="79120"/>
                    <a:pt x="119552" y="78581"/>
                  </a:cubicBezTo>
                  <a:cubicBezTo>
                    <a:pt x="119128" y="77896"/>
                    <a:pt x="119258" y="77016"/>
                    <a:pt x="119846" y="76494"/>
                  </a:cubicBezTo>
                  <a:lnTo>
                    <a:pt x="141603" y="56041"/>
                  </a:lnTo>
                  <a:cubicBezTo>
                    <a:pt x="141766" y="55878"/>
                    <a:pt x="141962" y="55813"/>
                    <a:pt x="142190" y="55813"/>
                  </a:cubicBezTo>
                  <a:close/>
                  <a:moveTo>
                    <a:pt x="180663" y="55837"/>
                  </a:moveTo>
                  <a:cubicBezTo>
                    <a:pt x="180844" y="55837"/>
                    <a:pt x="181002" y="55905"/>
                    <a:pt x="181138" y="56041"/>
                  </a:cubicBezTo>
                  <a:lnTo>
                    <a:pt x="202896" y="76494"/>
                  </a:lnTo>
                  <a:cubicBezTo>
                    <a:pt x="203483" y="77016"/>
                    <a:pt x="203581" y="77896"/>
                    <a:pt x="203189" y="78581"/>
                  </a:cubicBezTo>
                  <a:cubicBezTo>
                    <a:pt x="202882" y="79120"/>
                    <a:pt x="202312" y="79437"/>
                    <a:pt x="201718" y="79437"/>
                  </a:cubicBezTo>
                  <a:cubicBezTo>
                    <a:pt x="201556" y="79437"/>
                    <a:pt x="201393" y="79413"/>
                    <a:pt x="201232" y="79364"/>
                  </a:cubicBezTo>
                  <a:lnTo>
                    <a:pt x="172657" y="70753"/>
                  </a:lnTo>
                  <a:cubicBezTo>
                    <a:pt x="172461" y="70687"/>
                    <a:pt x="172266" y="70524"/>
                    <a:pt x="172168" y="70328"/>
                  </a:cubicBezTo>
                  <a:lnTo>
                    <a:pt x="168547" y="62695"/>
                  </a:lnTo>
                  <a:cubicBezTo>
                    <a:pt x="170439" y="61032"/>
                    <a:pt x="171678" y="58814"/>
                    <a:pt x="172103" y="56498"/>
                  </a:cubicBezTo>
                  <a:lnTo>
                    <a:pt x="180551" y="55845"/>
                  </a:lnTo>
                  <a:cubicBezTo>
                    <a:pt x="180589" y="55840"/>
                    <a:pt x="180626" y="55837"/>
                    <a:pt x="180663" y="55837"/>
                  </a:cubicBezTo>
                  <a:close/>
                  <a:moveTo>
                    <a:pt x="48963" y="79266"/>
                  </a:moveTo>
                  <a:cubicBezTo>
                    <a:pt x="51376" y="79266"/>
                    <a:pt x="53529" y="81093"/>
                    <a:pt x="53758" y="83540"/>
                  </a:cubicBezTo>
                  <a:cubicBezTo>
                    <a:pt x="53758" y="83540"/>
                    <a:pt x="53758" y="83572"/>
                    <a:pt x="53758" y="83572"/>
                  </a:cubicBezTo>
                  <a:cubicBezTo>
                    <a:pt x="53758" y="83572"/>
                    <a:pt x="53758" y="83572"/>
                    <a:pt x="53758" y="83605"/>
                  </a:cubicBezTo>
                  <a:cubicBezTo>
                    <a:pt x="54019" y="86214"/>
                    <a:pt x="52159" y="88563"/>
                    <a:pt x="49517" y="88889"/>
                  </a:cubicBezTo>
                  <a:cubicBezTo>
                    <a:pt x="49318" y="88914"/>
                    <a:pt x="49120" y="88926"/>
                    <a:pt x="48925" y="88926"/>
                  </a:cubicBezTo>
                  <a:cubicBezTo>
                    <a:pt x="46528" y="88926"/>
                    <a:pt x="44469" y="87122"/>
                    <a:pt x="44167" y="84649"/>
                  </a:cubicBezTo>
                  <a:cubicBezTo>
                    <a:pt x="43841" y="81811"/>
                    <a:pt x="46059" y="79266"/>
                    <a:pt x="48963" y="79266"/>
                  </a:cubicBezTo>
                  <a:close/>
                  <a:moveTo>
                    <a:pt x="29782" y="85497"/>
                  </a:moveTo>
                  <a:lnTo>
                    <a:pt x="38231" y="86182"/>
                  </a:lnTo>
                  <a:cubicBezTo>
                    <a:pt x="38687" y="88596"/>
                    <a:pt x="39927" y="90749"/>
                    <a:pt x="41786" y="92380"/>
                  </a:cubicBezTo>
                  <a:cubicBezTo>
                    <a:pt x="41493" y="93032"/>
                    <a:pt x="38524" y="99230"/>
                    <a:pt x="38165" y="100013"/>
                  </a:cubicBezTo>
                  <a:cubicBezTo>
                    <a:pt x="38068" y="100208"/>
                    <a:pt x="37872" y="100371"/>
                    <a:pt x="37676" y="100404"/>
                  </a:cubicBezTo>
                  <a:lnTo>
                    <a:pt x="9101" y="109016"/>
                  </a:lnTo>
                  <a:cubicBezTo>
                    <a:pt x="8932" y="109067"/>
                    <a:pt x="8760" y="109092"/>
                    <a:pt x="8590" y="109092"/>
                  </a:cubicBezTo>
                  <a:cubicBezTo>
                    <a:pt x="8005" y="109092"/>
                    <a:pt x="7447" y="108796"/>
                    <a:pt x="7144" y="108265"/>
                  </a:cubicBezTo>
                  <a:cubicBezTo>
                    <a:pt x="6752" y="107548"/>
                    <a:pt x="6850" y="106700"/>
                    <a:pt x="7437" y="106145"/>
                  </a:cubicBezTo>
                  <a:lnTo>
                    <a:pt x="29195" y="85725"/>
                  </a:lnTo>
                  <a:cubicBezTo>
                    <a:pt x="29358" y="85562"/>
                    <a:pt x="29554" y="85497"/>
                    <a:pt x="29782" y="85497"/>
                  </a:cubicBezTo>
                  <a:close/>
                  <a:moveTo>
                    <a:pt x="68143" y="85497"/>
                  </a:moveTo>
                  <a:cubicBezTo>
                    <a:pt x="68371" y="85497"/>
                    <a:pt x="68567" y="85562"/>
                    <a:pt x="68730" y="85725"/>
                  </a:cubicBezTo>
                  <a:lnTo>
                    <a:pt x="90488" y="106145"/>
                  </a:lnTo>
                  <a:cubicBezTo>
                    <a:pt x="91075" y="106700"/>
                    <a:pt x="91205" y="107548"/>
                    <a:pt x="90781" y="108265"/>
                  </a:cubicBezTo>
                  <a:cubicBezTo>
                    <a:pt x="90478" y="108796"/>
                    <a:pt x="89920" y="109092"/>
                    <a:pt x="89335" y="109092"/>
                  </a:cubicBezTo>
                  <a:cubicBezTo>
                    <a:pt x="89165" y="109092"/>
                    <a:pt x="88993" y="109067"/>
                    <a:pt x="88824" y="109016"/>
                  </a:cubicBezTo>
                  <a:lnTo>
                    <a:pt x="60249" y="100404"/>
                  </a:lnTo>
                  <a:cubicBezTo>
                    <a:pt x="60021" y="100371"/>
                    <a:pt x="59858" y="100208"/>
                    <a:pt x="59792" y="100013"/>
                  </a:cubicBezTo>
                  <a:lnTo>
                    <a:pt x="56139" y="92347"/>
                  </a:lnTo>
                  <a:cubicBezTo>
                    <a:pt x="57966" y="90781"/>
                    <a:pt x="59238" y="88596"/>
                    <a:pt x="59694" y="86182"/>
                  </a:cubicBezTo>
                  <a:lnTo>
                    <a:pt x="68143" y="85497"/>
                  </a:lnTo>
                  <a:close/>
                  <a:moveTo>
                    <a:pt x="50561" y="94924"/>
                  </a:moveTo>
                  <a:lnTo>
                    <a:pt x="52127" y="98186"/>
                  </a:lnTo>
                  <a:lnTo>
                    <a:pt x="53986" y="132959"/>
                  </a:lnTo>
                  <a:cubicBezTo>
                    <a:pt x="50528" y="133970"/>
                    <a:pt x="47103" y="135112"/>
                    <a:pt x="43776" y="136351"/>
                  </a:cubicBezTo>
                  <a:lnTo>
                    <a:pt x="45798" y="98186"/>
                  </a:lnTo>
                  <a:lnTo>
                    <a:pt x="47364" y="94924"/>
                  </a:lnTo>
                  <a:cubicBezTo>
                    <a:pt x="47919" y="95005"/>
                    <a:pt x="48441" y="95046"/>
                    <a:pt x="48963" y="95046"/>
                  </a:cubicBezTo>
                  <a:cubicBezTo>
                    <a:pt x="49484" y="95046"/>
                    <a:pt x="50006" y="95005"/>
                    <a:pt x="50561" y="94924"/>
                  </a:cubicBezTo>
                  <a:close/>
                  <a:moveTo>
                    <a:pt x="176278" y="148942"/>
                  </a:moveTo>
                  <a:lnTo>
                    <a:pt x="176278" y="155793"/>
                  </a:lnTo>
                  <a:lnTo>
                    <a:pt x="146463" y="155793"/>
                  </a:lnTo>
                  <a:lnTo>
                    <a:pt x="146463" y="148942"/>
                  </a:lnTo>
                  <a:close/>
                  <a:moveTo>
                    <a:pt x="161371" y="0"/>
                  </a:moveTo>
                  <a:cubicBezTo>
                    <a:pt x="157717" y="0"/>
                    <a:pt x="154586" y="2479"/>
                    <a:pt x="153770" y="6035"/>
                  </a:cubicBezTo>
                  <a:lnTo>
                    <a:pt x="146920" y="35099"/>
                  </a:lnTo>
                  <a:cubicBezTo>
                    <a:pt x="146496" y="36958"/>
                    <a:pt x="146855" y="38948"/>
                    <a:pt x="147964" y="40579"/>
                  </a:cubicBezTo>
                  <a:lnTo>
                    <a:pt x="152792" y="47625"/>
                  </a:lnTo>
                  <a:cubicBezTo>
                    <a:pt x="152139" y="48473"/>
                    <a:pt x="151585" y="49419"/>
                    <a:pt x="151193" y="50398"/>
                  </a:cubicBezTo>
                  <a:lnTo>
                    <a:pt x="142647" y="49745"/>
                  </a:lnTo>
                  <a:cubicBezTo>
                    <a:pt x="142459" y="49729"/>
                    <a:pt x="142272" y="49722"/>
                    <a:pt x="142085" y="49722"/>
                  </a:cubicBezTo>
                  <a:cubicBezTo>
                    <a:pt x="140352" y="49722"/>
                    <a:pt x="138661" y="50394"/>
                    <a:pt x="137395" y="51572"/>
                  </a:cubicBezTo>
                  <a:lnTo>
                    <a:pt x="115670" y="72025"/>
                  </a:lnTo>
                  <a:cubicBezTo>
                    <a:pt x="112995" y="74536"/>
                    <a:pt x="112408" y="78483"/>
                    <a:pt x="114235" y="81615"/>
                  </a:cubicBezTo>
                  <a:cubicBezTo>
                    <a:pt x="115670" y="84094"/>
                    <a:pt x="118247" y="85562"/>
                    <a:pt x="120987" y="85562"/>
                  </a:cubicBezTo>
                  <a:cubicBezTo>
                    <a:pt x="121002" y="85562"/>
                    <a:pt x="121017" y="85562"/>
                    <a:pt x="121031" y="85562"/>
                  </a:cubicBezTo>
                  <a:cubicBezTo>
                    <a:pt x="123023" y="85562"/>
                    <a:pt x="121825" y="85530"/>
                    <a:pt x="151650" y="76657"/>
                  </a:cubicBezTo>
                  <a:lnTo>
                    <a:pt x="151650" y="76657"/>
                  </a:lnTo>
                  <a:lnTo>
                    <a:pt x="148616" y="133481"/>
                  </a:lnTo>
                  <a:cubicBezTo>
                    <a:pt x="133187" y="128685"/>
                    <a:pt x="116975" y="126272"/>
                    <a:pt x="100404" y="126272"/>
                  </a:cubicBezTo>
                  <a:cubicBezTo>
                    <a:pt x="95348" y="126272"/>
                    <a:pt x="90259" y="126500"/>
                    <a:pt x="85203" y="126957"/>
                  </a:cubicBezTo>
                  <a:cubicBezTo>
                    <a:pt x="83540" y="127120"/>
                    <a:pt x="82300" y="128588"/>
                    <a:pt x="82431" y="130284"/>
                  </a:cubicBezTo>
                  <a:cubicBezTo>
                    <a:pt x="82586" y="131867"/>
                    <a:pt x="83922" y="133066"/>
                    <a:pt x="85513" y="133066"/>
                  </a:cubicBezTo>
                  <a:cubicBezTo>
                    <a:pt x="85594" y="133066"/>
                    <a:pt x="85676" y="133063"/>
                    <a:pt x="85758" y="133056"/>
                  </a:cubicBezTo>
                  <a:cubicBezTo>
                    <a:pt x="90618" y="132600"/>
                    <a:pt x="95544" y="132371"/>
                    <a:pt x="100404" y="132371"/>
                  </a:cubicBezTo>
                  <a:cubicBezTo>
                    <a:pt x="116910" y="132371"/>
                    <a:pt x="132991" y="134883"/>
                    <a:pt x="148290" y="139809"/>
                  </a:cubicBezTo>
                  <a:lnTo>
                    <a:pt x="148127" y="142810"/>
                  </a:lnTo>
                  <a:lnTo>
                    <a:pt x="145028" y="142810"/>
                  </a:lnTo>
                  <a:cubicBezTo>
                    <a:pt x="142451" y="142810"/>
                    <a:pt x="140363" y="144898"/>
                    <a:pt x="140363" y="147474"/>
                  </a:cubicBezTo>
                  <a:lnTo>
                    <a:pt x="140363" y="155793"/>
                  </a:lnTo>
                  <a:lnTo>
                    <a:pt x="18430" y="155793"/>
                  </a:lnTo>
                  <a:cubicBezTo>
                    <a:pt x="34218" y="145648"/>
                    <a:pt x="52551" y="138471"/>
                    <a:pt x="71764" y="134948"/>
                  </a:cubicBezTo>
                  <a:cubicBezTo>
                    <a:pt x="73427" y="134655"/>
                    <a:pt x="74537" y="133056"/>
                    <a:pt x="74210" y="131393"/>
                  </a:cubicBezTo>
                  <a:cubicBezTo>
                    <a:pt x="73949" y="129913"/>
                    <a:pt x="72656" y="128898"/>
                    <a:pt x="71203" y="128898"/>
                  </a:cubicBezTo>
                  <a:cubicBezTo>
                    <a:pt x="71022" y="128898"/>
                    <a:pt x="70839" y="128914"/>
                    <a:pt x="70655" y="128946"/>
                  </a:cubicBezTo>
                  <a:cubicBezTo>
                    <a:pt x="67067" y="129599"/>
                    <a:pt x="63511" y="130382"/>
                    <a:pt x="60021" y="131262"/>
                  </a:cubicBezTo>
                  <a:lnTo>
                    <a:pt x="58683" y="106341"/>
                  </a:lnTo>
                  <a:lnTo>
                    <a:pt x="58683" y="106341"/>
                  </a:lnTo>
                  <a:cubicBezTo>
                    <a:pt x="88508" y="115181"/>
                    <a:pt x="87310" y="115213"/>
                    <a:pt x="89302" y="115213"/>
                  </a:cubicBezTo>
                  <a:cubicBezTo>
                    <a:pt x="89316" y="115213"/>
                    <a:pt x="89331" y="115213"/>
                    <a:pt x="89346" y="115213"/>
                  </a:cubicBezTo>
                  <a:cubicBezTo>
                    <a:pt x="92053" y="115213"/>
                    <a:pt x="94663" y="113778"/>
                    <a:pt x="96098" y="111299"/>
                  </a:cubicBezTo>
                  <a:cubicBezTo>
                    <a:pt x="97925" y="108135"/>
                    <a:pt x="97338" y="104188"/>
                    <a:pt x="94663" y="101709"/>
                  </a:cubicBezTo>
                  <a:lnTo>
                    <a:pt x="72938" y="81256"/>
                  </a:lnTo>
                  <a:cubicBezTo>
                    <a:pt x="71653" y="80031"/>
                    <a:pt x="69930" y="79380"/>
                    <a:pt x="68170" y="79380"/>
                  </a:cubicBezTo>
                  <a:cubicBezTo>
                    <a:pt x="68009" y="79380"/>
                    <a:pt x="67848" y="79386"/>
                    <a:pt x="67686" y="79397"/>
                  </a:cubicBezTo>
                  <a:lnTo>
                    <a:pt x="59140" y="80082"/>
                  </a:lnTo>
                  <a:cubicBezTo>
                    <a:pt x="58749" y="79071"/>
                    <a:pt x="58194" y="78125"/>
                    <a:pt x="57542" y="77309"/>
                  </a:cubicBezTo>
                  <a:lnTo>
                    <a:pt x="62402" y="70231"/>
                  </a:lnTo>
                  <a:cubicBezTo>
                    <a:pt x="63478" y="68632"/>
                    <a:pt x="63837" y="66642"/>
                    <a:pt x="63413" y="64783"/>
                  </a:cubicBezTo>
                  <a:lnTo>
                    <a:pt x="56563" y="35719"/>
                  </a:lnTo>
                  <a:cubicBezTo>
                    <a:pt x="55747" y="32163"/>
                    <a:pt x="52616" y="29684"/>
                    <a:pt x="48963" y="29684"/>
                  </a:cubicBezTo>
                  <a:cubicBezTo>
                    <a:pt x="45309" y="29684"/>
                    <a:pt x="42178" y="32163"/>
                    <a:pt x="41362" y="35719"/>
                  </a:cubicBezTo>
                  <a:lnTo>
                    <a:pt x="34512" y="64783"/>
                  </a:lnTo>
                  <a:cubicBezTo>
                    <a:pt x="34088" y="66642"/>
                    <a:pt x="34447" y="68632"/>
                    <a:pt x="35556" y="70231"/>
                  </a:cubicBezTo>
                  <a:lnTo>
                    <a:pt x="40384" y="77309"/>
                  </a:lnTo>
                  <a:cubicBezTo>
                    <a:pt x="39699" y="78157"/>
                    <a:pt x="39177" y="79103"/>
                    <a:pt x="38785" y="80082"/>
                  </a:cubicBezTo>
                  <a:lnTo>
                    <a:pt x="30239" y="79397"/>
                  </a:lnTo>
                  <a:cubicBezTo>
                    <a:pt x="30078" y="79386"/>
                    <a:pt x="29916" y="79380"/>
                    <a:pt x="29755" y="79380"/>
                  </a:cubicBezTo>
                  <a:cubicBezTo>
                    <a:pt x="27995" y="79380"/>
                    <a:pt x="26272" y="80031"/>
                    <a:pt x="24987" y="81256"/>
                  </a:cubicBezTo>
                  <a:lnTo>
                    <a:pt x="3262" y="101709"/>
                  </a:lnTo>
                  <a:cubicBezTo>
                    <a:pt x="587" y="104188"/>
                    <a:pt x="0" y="108135"/>
                    <a:pt x="1827" y="111299"/>
                  </a:cubicBezTo>
                  <a:cubicBezTo>
                    <a:pt x="3264" y="113763"/>
                    <a:pt x="5852" y="115217"/>
                    <a:pt x="8606" y="115217"/>
                  </a:cubicBezTo>
                  <a:cubicBezTo>
                    <a:pt x="9352" y="115217"/>
                    <a:pt x="10111" y="115110"/>
                    <a:pt x="10863" y="114887"/>
                  </a:cubicBezTo>
                  <a:lnTo>
                    <a:pt x="39242" y="106341"/>
                  </a:lnTo>
                  <a:lnTo>
                    <a:pt x="37513" y="138863"/>
                  </a:lnTo>
                  <a:cubicBezTo>
                    <a:pt x="28249" y="142777"/>
                    <a:pt x="19442" y="147605"/>
                    <a:pt x="11384" y="153150"/>
                  </a:cubicBezTo>
                  <a:cubicBezTo>
                    <a:pt x="9623" y="154357"/>
                    <a:pt x="8905" y="156510"/>
                    <a:pt x="9525" y="158533"/>
                  </a:cubicBezTo>
                  <a:cubicBezTo>
                    <a:pt x="10145" y="160555"/>
                    <a:pt x="12004" y="161925"/>
                    <a:pt x="14092" y="161925"/>
                  </a:cubicBezTo>
                  <a:lnTo>
                    <a:pt x="177713" y="161925"/>
                  </a:lnTo>
                  <a:cubicBezTo>
                    <a:pt x="180290" y="161925"/>
                    <a:pt x="182378" y="159805"/>
                    <a:pt x="182378" y="157228"/>
                  </a:cubicBezTo>
                  <a:lnTo>
                    <a:pt x="182378" y="147474"/>
                  </a:lnTo>
                  <a:cubicBezTo>
                    <a:pt x="182378" y="144898"/>
                    <a:pt x="180290" y="142810"/>
                    <a:pt x="177713" y="142810"/>
                  </a:cubicBezTo>
                  <a:lnTo>
                    <a:pt x="174614" y="142810"/>
                  </a:lnTo>
                  <a:lnTo>
                    <a:pt x="172722" y="107417"/>
                  </a:lnTo>
                  <a:cubicBezTo>
                    <a:pt x="172628" y="105812"/>
                    <a:pt x="171289" y="104542"/>
                    <a:pt x="169672" y="104542"/>
                  </a:cubicBezTo>
                  <a:cubicBezTo>
                    <a:pt x="169613" y="104542"/>
                    <a:pt x="169553" y="104543"/>
                    <a:pt x="169493" y="104547"/>
                  </a:cubicBezTo>
                  <a:cubicBezTo>
                    <a:pt x="167829" y="104612"/>
                    <a:pt x="166525" y="106047"/>
                    <a:pt x="166622" y="107743"/>
                  </a:cubicBezTo>
                  <a:lnTo>
                    <a:pt x="168482" y="142810"/>
                  </a:lnTo>
                  <a:lnTo>
                    <a:pt x="154259" y="142810"/>
                  </a:lnTo>
                  <a:lnTo>
                    <a:pt x="158206" y="68502"/>
                  </a:lnTo>
                  <a:lnTo>
                    <a:pt x="159772" y="65240"/>
                  </a:lnTo>
                  <a:cubicBezTo>
                    <a:pt x="160310" y="65321"/>
                    <a:pt x="160841" y="65362"/>
                    <a:pt x="161371" y="65362"/>
                  </a:cubicBezTo>
                  <a:cubicBezTo>
                    <a:pt x="161901" y="65362"/>
                    <a:pt x="162431" y="65321"/>
                    <a:pt x="162969" y="65240"/>
                  </a:cubicBezTo>
                  <a:lnTo>
                    <a:pt x="164535" y="68502"/>
                  </a:lnTo>
                  <a:lnTo>
                    <a:pt x="165872" y="93489"/>
                  </a:lnTo>
                  <a:cubicBezTo>
                    <a:pt x="165937" y="95120"/>
                    <a:pt x="167307" y="96392"/>
                    <a:pt x="168906" y="96392"/>
                  </a:cubicBezTo>
                  <a:lnTo>
                    <a:pt x="169069" y="96392"/>
                  </a:lnTo>
                  <a:cubicBezTo>
                    <a:pt x="170765" y="96294"/>
                    <a:pt x="172070" y="94859"/>
                    <a:pt x="171972" y="93162"/>
                  </a:cubicBezTo>
                  <a:lnTo>
                    <a:pt x="171091" y="76657"/>
                  </a:lnTo>
                  <a:lnTo>
                    <a:pt x="171091" y="76657"/>
                  </a:lnTo>
                  <a:cubicBezTo>
                    <a:pt x="200884" y="85530"/>
                    <a:pt x="199685" y="85562"/>
                    <a:pt x="201709" y="85562"/>
                  </a:cubicBezTo>
                  <a:cubicBezTo>
                    <a:pt x="201724" y="85562"/>
                    <a:pt x="201739" y="85562"/>
                    <a:pt x="201754" y="85562"/>
                  </a:cubicBezTo>
                  <a:cubicBezTo>
                    <a:pt x="204494" y="85562"/>
                    <a:pt x="207071" y="84094"/>
                    <a:pt x="208506" y="81615"/>
                  </a:cubicBezTo>
                  <a:cubicBezTo>
                    <a:pt x="210333" y="78483"/>
                    <a:pt x="209746" y="74504"/>
                    <a:pt x="207071" y="72025"/>
                  </a:cubicBezTo>
                  <a:lnTo>
                    <a:pt x="185346" y="51572"/>
                  </a:lnTo>
                  <a:cubicBezTo>
                    <a:pt x="184051" y="50394"/>
                    <a:pt x="182383" y="49722"/>
                    <a:pt x="180656" y="49722"/>
                  </a:cubicBezTo>
                  <a:cubicBezTo>
                    <a:pt x="180469" y="49722"/>
                    <a:pt x="180282" y="49729"/>
                    <a:pt x="180094" y="49745"/>
                  </a:cubicBezTo>
                  <a:lnTo>
                    <a:pt x="171548" y="50398"/>
                  </a:lnTo>
                  <a:cubicBezTo>
                    <a:pt x="171157" y="49387"/>
                    <a:pt x="170602" y="48473"/>
                    <a:pt x="169950" y="47625"/>
                  </a:cubicBezTo>
                  <a:lnTo>
                    <a:pt x="174810" y="40547"/>
                  </a:lnTo>
                  <a:cubicBezTo>
                    <a:pt x="175886" y="38948"/>
                    <a:pt x="176245" y="36958"/>
                    <a:pt x="175821" y="35099"/>
                  </a:cubicBezTo>
                  <a:lnTo>
                    <a:pt x="168971" y="6035"/>
                  </a:lnTo>
                  <a:cubicBezTo>
                    <a:pt x="168156" y="2479"/>
                    <a:pt x="165024" y="0"/>
                    <a:pt x="161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29" name="Google Shape;1167;p35">
              <a:extLst>
                <a:ext uri="{FF2B5EF4-FFF2-40B4-BE49-F238E27FC236}">
                  <a16:creationId xmlns:a16="http://schemas.microsoft.com/office/drawing/2014/main" id="{9A79FD9E-B267-42F9-BDCE-00C82485810E}"/>
                </a:ext>
              </a:extLst>
            </p:cNvPr>
            <p:cNvSpPr/>
            <p:nvPr/>
          </p:nvSpPr>
          <p:spPr>
            <a:xfrm>
              <a:off x="3204075" y="936175"/>
              <a:ext cx="996550" cy="530925"/>
            </a:xfrm>
            <a:custGeom>
              <a:avLst/>
              <a:gdLst/>
              <a:ahLst/>
              <a:cxnLst/>
              <a:rect l="l" t="t" r="r" b="b"/>
              <a:pathLst>
                <a:path w="39862" h="21237" extrusionOk="0">
                  <a:moveTo>
                    <a:pt x="10635" y="1"/>
                  </a:moveTo>
                  <a:cubicBezTo>
                    <a:pt x="4763" y="1"/>
                    <a:pt x="0" y="4763"/>
                    <a:pt x="0" y="10602"/>
                  </a:cubicBezTo>
                  <a:cubicBezTo>
                    <a:pt x="0" y="16474"/>
                    <a:pt x="4763" y="21236"/>
                    <a:pt x="10635" y="21236"/>
                  </a:cubicBezTo>
                  <a:lnTo>
                    <a:pt x="36828" y="21236"/>
                  </a:lnTo>
                  <a:cubicBezTo>
                    <a:pt x="38492" y="21236"/>
                    <a:pt x="39862" y="19866"/>
                    <a:pt x="39862" y="18170"/>
                  </a:cubicBezTo>
                  <a:cubicBezTo>
                    <a:pt x="39862" y="16474"/>
                    <a:pt x="38492" y="15104"/>
                    <a:pt x="36828" y="15104"/>
                  </a:cubicBezTo>
                  <a:lnTo>
                    <a:pt x="10635" y="15104"/>
                  </a:lnTo>
                  <a:cubicBezTo>
                    <a:pt x="8155" y="15104"/>
                    <a:pt x="6133" y="13081"/>
                    <a:pt x="6133" y="10602"/>
                  </a:cubicBezTo>
                  <a:cubicBezTo>
                    <a:pt x="6133" y="8123"/>
                    <a:pt x="8155" y="6101"/>
                    <a:pt x="10635" y="6101"/>
                  </a:cubicBezTo>
                  <a:cubicBezTo>
                    <a:pt x="12102" y="6101"/>
                    <a:pt x="13505" y="6851"/>
                    <a:pt x="14353" y="8058"/>
                  </a:cubicBezTo>
                  <a:cubicBezTo>
                    <a:pt x="14943" y="8932"/>
                    <a:pt x="15900" y="9401"/>
                    <a:pt x="16877" y="9401"/>
                  </a:cubicBezTo>
                  <a:cubicBezTo>
                    <a:pt x="17468" y="9401"/>
                    <a:pt x="18065" y="9230"/>
                    <a:pt x="18594" y="8873"/>
                  </a:cubicBezTo>
                  <a:cubicBezTo>
                    <a:pt x="19996" y="7895"/>
                    <a:pt x="20355" y="6003"/>
                    <a:pt x="19377" y="4600"/>
                  </a:cubicBezTo>
                  <a:cubicBezTo>
                    <a:pt x="17419" y="1729"/>
                    <a:pt x="14125" y="1"/>
                    <a:pt x="10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30" name="Google Shape;1168;p35">
              <a:extLst>
                <a:ext uri="{FF2B5EF4-FFF2-40B4-BE49-F238E27FC236}">
                  <a16:creationId xmlns:a16="http://schemas.microsoft.com/office/drawing/2014/main" id="{EDB743E7-AEE7-F0AF-E6FD-8806DE8BA4C3}"/>
                </a:ext>
              </a:extLst>
            </p:cNvPr>
            <p:cNvSpPr/>
            <p:nvPr/>
          </p:nvSpPr>
          <p:spPr>
            <a:xfrm>
              <a:off x="3588175" y="1597550"/>
              <a:ext cx="807375" cy="152525"/>
            </a:xfrm>
            <a:custGeom>
              <a:avLst/>
              <a:gdLst/>
              <a:ahLst/>
              <a:cxnLst/>
              <a:rect l="l" t="t" r="r" b="b"/>
              <a:pathLst>
                <a:path w="32295" h="6101" extrusionOk="0">
                  <a:moveTo>
                    <a:pt x="3034" y="0"/>
                  </a:moveTo>
                  <a:cubicBezTo>
                    <a:pt x="1370" y="0"/>
                    <a:pt x="0" y="1370"/>
                    <a:pt x="0" y="3067"/>
                  </a:cubicBezTo>
                  <a:cubicBezTo>
                    <a:pt x="0" y="4730"/>
                    <a:pt x="1370" y="6100"/>
                    <a:pt x="3034" y="6100"/>
                  </a:cubicBezTo>
                  <a:lnTo>
                    <a:pt x="29228" y="6100"/>
                  </a:lnTo>
                  <a:cubicBezTo>
                    <a:pt x="30924" y="6100"/>
                    <a:pt x="32294" y="4730"/>
                    <a:pt x="32294" y="3067"/>
                  </a:cubicBezTo>
                  <a:cubicBezTo>
                    <a:pt x="32294" y="1370"/>
                    <a:pt x="30924" y="0"/>
                    <a:pt x="29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31" name="Google Shape;1169;p35">
              <a:extLst>
                <a:ext uri="{FF2B5EF4-FFF2-40B4-BE49-F238E27FC236}">
                  <a16:creationId xmlns:a16="http://schemas.microsoft.com/office/drawing/2014/main" id="{C23B3921-A850-0823-7218-7BA5ECDACECB}"/>
                </a:ext>
              </a:extLst>
            </p:cNvPr>
            <p:cNvSpPr/>
            <p:nvPr/>
          </p:nvSpPr>
          <p:spPr>
            <a:xfrm>
              <a:off x="3381850" y="1880525"/>
              <a:ext cx="807375" cy="153325"/>
            </a:xfrm>
            <a:custGeom>
              <a:avLst/>
              <a:gdLst/>
              <a:ahLst/>
              <a:cxnLst/>
              <a:rect l="l" t="t" r="r" b="b"/>
              <a:pathLst>
                <a:path w="32295" h="6133" extrusionOk="0">
                  <a:moveTo>
                    <a:pt x="3067" y="0"/>
                  </a:moveTo>
                  <a:cubicBezTo>
                    <a:pt x="1371" y="0"/>
                    <a:pt x="1" y="1370"/>
                    <a:pt x="1" y="3067"/>
                  </a:cubicBezTo>
                  <a:cubicBezTo>
                    <a:pt x="1" y="4763"/>
                    <a:pt x="1371" y="6133"/>
                    <a:pt x="3067" y="6133"/>
                  </a:cubicBezTo>
                  <a:lnTo>
                    <a:pt x="29261" y="6133"/>
                  </a:lnTo>
                  <a:cubicBezTo>
                    <a:pt x="30924" y="6133"/>
                    <a:pt x="32294" y="4763"/>
                    <a:pt x="32294" y="3067"/>
                  </a:cubicBezTo>
                  <a:cubicBezTo>
                    <a:pt x="32294" y="1370"/>
                    <a:pt x="30924" y="0"/>
                    <a:pt x="29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351" name="Google Shape;1126;p34">
            <a:extLst>
              <a:ext uri="{FF2B5EF4-FFF2-40B4-BE49-F238E27FC236}">
                <a16:creationId xmlns:a16="http://schemas.microsoft.com/office/drawing/2014/main" id="{AE7FC7A2-52DA-0FBF-B71D-2EF9B050A474}"/>
              </a:ext>
            </a:extLst>
          </p:cNvPr>
          <p:cNvSpPr txBox="1"/>
          <p:nvPr/>
        </p:nvSpPr>
        <p:spPr>
          <a:xfrm>
            <a:off x="2016042" y="3645579"/>
            <a:ext cx="5111916" cy="432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ang-Latn-001" sz="1200">
                <a:solidFill>
                  <a:schemeClr val="dk1"/>
                </a:solidFill>
                <a:latin typeface="Roboto"/>
                <a:ea typeface="Roboto"/>
                <a:cs typeface="Roboto"/>
                <a:sym typeface="Roboto"/>
              </a:rPr>
              <a:t>Gronau, Jochum, Lang, Siegenthaler</a:t>
            </a:r>
            <a:endParaRPr sz="120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4">
          <a:extLst>
            <a:ext uri="{FF2B5EF4-FFF2-40B4-BE49-F238E27FC236}">
              <a16:creationId xmlns:a16="http://schemas.microsoft.com/office/drawing/2014/main" id="{20B73AA3-B9CD-6FD4-E794-0D8156DDA4F4}"/>
            </a:ext>
          </a:extLst>
        </p:cNvPr>
        <p:cNvGrpSpPr/>
        <p:nvPr/>
      </p:nvGrpSpPr>
      <p:grpSpPr>
        <a:xfrm>
          <a:off x="0" y="0"/>
          <a:ext cx="0" cy="0"/>
          <a:chOff x="0" y="0"/>
          <a:chExt cx="0" cy="0"/>
        </a:xfrm>
      </p:grpSpPr>
      <p:sp>
        <p:nvSpPr>
          <p:cNvPr id="1875" name="Google Shape;1875;p43">
            <a:extLst>
              <a:ext uri="{FF2B5EF4-FFF2-40B4-BE49-F238E27FC236}">
                <a16:creationId xmlns:a16="http://schemas.microsoft.com/office/drawing/2014/main" id="{B19247E0-3C60-38BC-47E8-929FA2F6C470}"/>
              </a:ext>
            </a:extLst>
          </p:cNvPr>
          <p:cNvSpPr txBox="1">
            <a:spLocks noGrp="1"/>
          </p:cNvSpPr>
          <p:nvPr>
            <p:ph type="title"/>
          </p:nvPr>
        </p:nvSpPr>
        <p:spPr>
          <a:xfrm>
            <a:off x="457200" y="411475"/>
            <a:ext cx="8238600" cy="478200"/>
          </a:xfrm>
          <a:prstGeom prst="rect">
            <a:avLst/>
          </a:prstGeom>
        </p:spPr>
        <p:txBody>
          <a:bodyPr spcFirstLastPara="1" wrap="square" lIns="0" tIns="0" rIns="0" bIns="0" anchor="ctr" anchorCtr="0">
            <a:noAutofit/>
          </a:bodyPr>
          <a:lstStyle/>
          <a:p>
            <a:pPr marL="0" lvl="0" indent="0" algn="ctr" rtl="0">
              <a:spcBef>
                <a:spcPts val="0"/>
              </a:spcBef>
              <a:spcAft>
                <a:spcPts val="0"/>
              </a:spcAft>
              <a:buClr>
                <a:schemeClr val="dk1"/>
              </a:buClr>
              <a:buSzPts val="1100"/>
              <a:buFont typeface="Arial"/>
              <a:buNone/>
            </a:pPr>
            <a:r>
              <a:rPr lang="de-CH"/>
              <a:t>Umfeld und Perspektive</a:t>
            </a:r>
            <a:endParaRPr/>
          </a:p>
        </p:txBody>
      </p:sp>
      <p:sp>
        <p:nvSpPr>
          <p:cNvPr id="1877" name="Google Shape;1877;p43">
            <a:extLst>
              <a:ext uri="{FF2B5EF4-FFF2-40B4-BE49-F238E27FC236}">
                <a16:creationId xmlns:a16="http://schemas.microsoft.com/office/drawing/2014/main" id="{B09945B6-2877-57E2-019B-E417A606F7E6}"/>
              </a:ext>
            </a:extLst>
          </p:cNvPr>
          <p:cNvSpPr txBox="1"/>
          <p:nvPr/>
        </p:nvSpPr>
        <p:spPr>
          <a:xfrm>
            <a:off x="952463" y="1228414"/>
            <a:ext cx="7239083" cy="34710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de-DE" sz="1800">
                <a:solidFill>
                  <a:schemeClr val="dk1"/>
                </a:solidFill>
                <a:latin typeface="Fira Sans Extra Condensed SemiBold"/>
                <a:ea typeface="Fira Sans Extra Condensed SemiBold"/>
                <a:cs typeface="Fira Sans Extra Condensed SemiBold"/>
                <a:sym typeface="Fira Sans Extra Condensed SemiBold"/>
              </a:rPr>
              <a:t>Wie sieht die Ausgangslage aus und welche Sichtweise nehmen wir ein?</a:t>
            </a:r>
          </a:p>
        </p:txBody>
      </p:sp>
      <p:sp>
        <p:nvSpPr>
          <p:cNvPr id="1881" name="Google Shape;1881;p43">
            <a:extLst>
              <a:ext uri="{FF2B5EF4-FFF2-40B4-BE49-F238E27FC236}">
                <a16:creationId xmlns:a16="http://schemas.microsoft.com/office/drawing/2014/main" id="{96494500-BC22-D5A3-6A32-D2DD4AEA68DF}"/>
              </a:ext>
            </a:extLst>
          </p:cNvPr>
          <p:cNvSpPr txBox="1"/>
          <p:nvPr/>
        </p:nvSpPr>
        <p:spPr>
          <a:xfrm>
            <a:off x="952371" y="2465216"/>
            <a:ext cx="4000992"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en-US" sz="1100">
                <a:solidFill>
                  <a:schemeClr val="dk1"/>
                </a:solidFill>
                <a:latin typeface="Roboto"/>
                <a:ea typeface="Roboto"/>
                <a:cs typeface="Roboto"/>
                <a:sym typeface="Roboto"/>
              </a:rPr>
              <a:t>Die Schweiz will die </a:t>
            </a:r>
            <a:r>
              <a:rPr lang="en-US" sz="1100" err="1">
                <a:solidFill>
                  <a:schemeClr val="dk1"/>
                </a:solidFill>
                <a:latin typeface="Roboto"/>
                <a:ea typeface="Roboto"/>
                <a:cs typeface="Roboto"/>
                <a:sym typeface="Roboto"/>
              </a:rPr>
              <a:t>Dekarbonisierung</a:t>
            </a:r>
            <a:r>
              <a:rPr lang="en-US" sz="1100">
                <a:solidFill>
                  <a:schemeClr val="dk1"/>
                </a:solidFill>
                <a:latin typeface="Roboto"/>
                <a:ea typeface="Roboto"/>
                <a:cs typeface="Roboto"/>
                <a:sym typeface="Roboto"/>
              </a:rPr>
              <a:t> </a:t>
            </a:r>
            <a:r>
              <a:rPr lang="en-US" sz="1100" err="1">
                <a:solidFill>
                  <a:schemeClr val="dk1"/>
                </a:solidFill>
                <a:latin typeface="Roboto"/>
                <a:ea typeface="Roboto"/>
                <a:cs typeface="Roboto"/>
                <a:sym typeface="Roboto"/>
              </a:rPr>
              <a:t>vorantreiben</a:t>
            </a:r>
            <a:r>
              <a:rPr lang="en-US" sz="1100">
                <a:solidFill>
                  <a:schemeClr val="dk1"/>
                </a:solidFill>
                <a:latin typeface="Roboto"/>
                <a:ea typeface="Roboto"/>
                <a:cs typeface="Roboto"/>
                <a:sym typeface="Roboto"/>
              </a:rPr>
              <a:t>, um die </a:t>
            </a:r>
            <a:r>
              <a:rPr lang="en-US" sz="1100" err="1">
                <a:solidFill>
                  <a:schemeClr val="dk1"/>
                </a:solidFill>
                <a:latin typeface="Roboto"/>
                <a:ea typeface="Roboto"/>
                <a:cs typeface="Roboto"/>
                <a:sym typeface="Roboto"/>
              </a:rPr>
              <a:t>Ziele</a:t>
            </a:r>
            <a:r>
              <a:rPr lang="en-US" sz="1100">
                <a:solidFill>
                  <a:schemeClr val="dk1"/>
                </a:solidFill>
                <a:latin typeface="Roboto"/>
                <a:ea typeface="Roboto"/>
                <a:cs typeface="Roboto"/>
                <a:sym typeface="Roboto"/>
              </a:rPr>
              <a:t> des Pariser </a:t>
            </a:r>
            <a:r>
              <a:rPr lang="en-US" sz="1100" err="1">
                <a:solidFill>
                  <a:schemeClr val="dk1"/>
                </a:solidFill>
                <a:latin typeface="Roboto"/>
                <a:ea typeface="Roboto"/>
                <a:cs typeface="Roboto"/>
                <a:sym typeface="Roboto"/>
              </a:rPr>
              <a:t>Klimaabkommens</a:t>
            </a:r>
            <a:r>
              <a:rPr lang="en-US" sz="1100">
                <a:solidFill>
                  <a:schemeClr val="dk1"/>
                </a:solidFill>
                <a:latin typeface="Roboto"/>
                <a:ea typeface="Roboto"/>
                <a:cs typeface="Roboto"/>
                <a:sym typeface="Roboto"/>
              </a:rPr>
              <a:t> </a:t>
            </a:r>
            <a:r>
              <a:rPr lang="en-US" sz="1100" err="1">
                <a:solidFill>
                  <a:schemeClr val="dk1"/>
                </a:solidFill>
                <a:latin typeface="Roboto"/>
                <a:ea typeface="Roboto"/>
                <a:cs typeface="Roboto"/>
                <a:sym typeface="Roboto"/>
              </a:rPr>
              <a:t>zu</a:t>
            </a:r>
            <a:r>
              <a:rPr lang="en-US" sz="1100">
                <a:solidFill>
                  <a:schemeClr val="dk1"/>
                </a:solidFill>
                <a:latin typeface="Roboto"/>
                <a:ea typeface="Roboto"/>
                <a:cs typeface="Roboto"/>
                <a:sym typeface="Roboto"/>
              </a:rPr>
              <a:t> </a:t>
            </a:r>
            <a:r>
              <a:rPr lang="en-US" sz="1100" err="1">
                <a:solidFill>
                  <a:schemeClr val="dk1"/>
                </a:solidFill>
                <a:latin typeface="Roboto"/>
                <a:ea typeface="Roboto"/>
                <a:cs typeface="Roboto"/>
                <a:sym typeface="Roboto"/>
              </a:rPr>
              <a:t>erreichen</a:t>
            </a:r>
            <a:r>
              <a:rPr lang="en-US" sz="1100">
                <a:solidFill>
                  <a:schemeClr val="dk1"/>
                </a:solidFill>
                <a:latin typeface="Roboto"/>
                <a:ea typeface="Roboto"/>
                <a:cs typeface="Roboto"/>
                <a:sym typeface="Roboto"/>
              </a:rPr>
              <a:t> (“Netto-Null-</a:t>
            </a:r>
            <a:r>
              <a:rPr lang="en-US" sz="1100" err="1">
                <a:solidFill>
                  <a:schemeClr val="dk1"/>
                </a:solidFill>
                <a:latin typeface="Roboto"/>
                <a:ea typeface="Roboto"/>
                <a:cs typeface="Roboto"/>
                <a:sym typeface="Roboto"/>
              </a:rPr>
              <a:t>Emissionsziel</a:t>
            </a:r>
            <a:r>
              <a:rPr lang="en-US" sz="1100">
                <a:solidFill>
                  <a:schemeClr val="dk1"/>
                </a:solidFill>
                <a:latin typeface="Roboto"/>
                <a:ea typeface="Roboto"/>
                <a:cs typeface="Roboto"/>
                <a:sym typeface="Roboto"/>
              </a:rPr>
              <a:t>”) </a:t>
            </a:r>
          </a:p>
        </p:txBody>
      </p:sp>
      <p:sp>
        <p:nvSpPr>
          <p:cNvPr id="1884" name="Google Shape;1884;p43">
            <a:extLst>
              <a:ext uri="{FF2B5EF4-FFF2-40B4-BE49-F238E27FC236}">
                <a16:creationId xmlns:a16="http://schemas.microsoft.com/office/drawing/2014/main" id="{615BA0AC-F97C-F6E1-AEBA-08F18C8A62CF}"/>
              </a:ext>
            </a:extLst>
          </p:cNvPr>
          <p:cNvSpPr txBox="1"/>
          <p:nvPr/>
        </p:nvSpPr>
        <p:spPr>
          <a:xfrm>
            <a:off x="952463" y="1903539"/>
            <a:ext cx="4000900"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Nach Veränderungen im internationalen Energieumfeld und der Reaktorkatastrophe von Fukushima 2011 hat die Schweiz die Energiestrategie 2050 beschlossen</a:t>
            </a:r>
            <a:endParaRPr lang="en-US" sz="1100">
              <a:solidFill>
                <a:schemeClr val="dk1"/>
              </a:solidFill>
              <a:latin typeface="Roboto"/>
              <a:ea typeface="Roboto"/>
              <a:cs typeface="Roboto"/>
              <a:sym typeface="Roboto"/>
            </a:endParaRPr>
          </a:p>
        </p:txBody>
      </p:sp>
      <p:sp>
        <p:nvSpPr>
          <p:cNvPr id="1887" name="Google Shape;1887;p43">
            <a:extLst>
              <a:ext uri="{FF2B5EF4-FFF2-40B4-BE49-F238E27FC236}">
                <a16:creationId xmlns:a16="http://schemas.microsoft.com/office/drawing/2014/main" id="{A2C243A8-0669-CDED-1BDB-D337BE9915BF}"/>
              </a:ext>
            </a:extLst>
          </p:cNvPr>
          <p:cNvSpPr txBox="1"/>
          <p:nvPr/>
        </p:nvSpPr>
        <p:spPr>
          <a:xfrm>
            <a:off x="952371" y="3026893"/>
            <a:ext cx="3883277"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Wir nehmen in dieser Fallstudie die Rolle von Mitarbeitenden im BFE ein, genauer befinden wir uns in der Abteilung „Betriebswirtschaft und Organisation“</a:t>
            </a:r>
            <a:endParaRPr lang="en-US" sz="1100">
              <a:solidFill>
                <a:schemeClr val="dk1"/>
              </a:solidFill>
              <a:latin typeface="Roboto"/>
              <a:ea typeface="Roboto"/>
              <a:cs typeface="Roboto"/>
              <a:sym typeface="Roboto"/>
            </a:endParaRPr>
          </a:p>
        </p:txBody>
      </p:sp>
      <p:sp>
        <p:nvSpPr>
          <p:cNvPr id="1890" name="Google Shape;1890;p43">
            <a:extLst>
              <a:ext uri="{FF2B5EF4-FFF2-40B4-BE49-F238E27FC236}">
                <a16:creationId xmlns:a16="http://schemas.microsoft.com/office/drawing/2014/main" id="{A4EF23F5-52AA-84F8-6C12-CE85622C120F}"/>
              </a:ext>
            </a:extLst>
          </p:cNvPr>
          <p:cNvSpPr txBox="1"/>
          <p:nvPr/>
        </p:nvSpPr>
        <p:spPr>
          <a:xfrm>
            <a:off x="952371" y="3588570"/>
            <a:ext cx="4183819"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Unsere Abteilung befasst sich auch mit Open Government Data, der Digitalisierung im Energiesektor und erarbeitet dabei auch passende Instrumente</a:t>
            </a:r>
            <a:endParaRPr lang="en-US" sz="1100">
              <a:solidFill>
                <a:schemeClr val="dk1"/>
              </a:solidFill>
              <a:latin typeface="Roboto"/>
              <a:ea typeface="Roboto"/>
              <a:cs typeface="Roboto"/>
              <a:sym typeface="Roboto"/>
            </a:endParaRPr>
          </a:p>
        </p:txBody>
      </p:sp>
      <p:sp>
        <p:nvSpPr>
          <p:cNvPr id="3" name="Google Shape;1890;p43">
            <a:extLst>
              <a:ext uri="{FF2B5EF4-FFF2-40B4-BE49-F238E27FC236}">
                <a16:creationId xmlns:a16="http://schemas.microsoft.com/office/drawing/2014/main" id="{AA769165-93FF-3011-3A51-F00486D30D93}"/>
              </a:ext>
            </a:extLst>
          </p:cNvPr>
          <p:cNvSpPr txBox="1"/>
          <p:nvPr/>
        </p:nvSpPr>
        <p:spPr>
          <a:xfrm>
            <a:off x="952371" y="4150247"/>
            <a:ext cx="4183819"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Wir orientieren uns an einer Guideline der CPA, um fundierte und datengestützte Entscheidungen zu ermöglichen. Mehr dazu auf der nächsten Folie.</a:t>
            </a:r>
            <a:endParaRPr lang="en-US" sz="1100">
              <a:solidFill>
                <a:schemeClr val="dk1"/>
              </a:solidFill>
              <a:latin typeface="Roboto"/>
              <a:ea typeface="Roboto"/>
              <a:cs typeface="Roboto"/>
              <a:sym typeface="Roboto"/>
            </a:endParaRPr>
          </a:p>
        </p:txBody>
      </p:sp>
      <p:grpSp>
        <p:nvGrpSpPr>
          <p:cNvPr id="4" name="Google Shape;2647;p51">
            <a:extLst>
              <a:ext uri="{FF2B5EF4-FFF2-40B4-BE49-F238E27FC236}">
                <a16:creationId xmlns:a16="http://schemas.microsoft.com/office/drawing/2014/main" id="{78027255-5B30-BC68-111C-6DE0AF1342F6}"/>
              </a:ext>
            </a:extLst>
          </p:cNvPr>
          <p:cNvGrpSpPr/>
          <p:nvPr/>
        </p:nvGrpSpPr>
        <p:grpSpPr>
          <a:xfrm>
            <a:off x="5662747" y="1839759"/>
            <a:ext cx="3358413" cy="2661631"/>
            <a:chOff x="2862563" y="1242763"/>
            <a:chExt cx="3382940" cy="2621467"/>
          </a:xfrm>
        </p:grpSpPr>
        <p:sp>
          <p:nvSpPr>
            <p:cNvPr id="5" name="Google Shape;2648;p51">
              <a:extLst>
                <a:ext uri="{FF2B5EF4-FFF2-40B4-BE49-F238E27FC236}">
                  <a16:creationId xmlns:a16="http://schemas.microsoft.com/office/drawing/2014/main" id="{2DA68484-E8F1-E4FC-BDB8-B96A2AF0B181}"/>
                </a:ext>
              </a:extLst>
            </p:cNvPr>
            <p:cNvSpPr/>
            <p:nvPr/>
          </p:nvSpPr>
          <p:spPr>
            <a:xfrm>
              <a:off x="2862563" y="1242763"/>
              <a:ext cx="3382940" cy="2614734"/>
            </a:xfrm>
            <a:custGeom>
              <a:avLst/>
              <a:gdLst/>
              <a:ahLst/>
              <a:cxnLst/>
              <a:rect l="l" t="t" r="r" b="b"/>
              <a:pathLst>
                <a:path w="160215" h="123833" extrusionOk="0">
                  <a:moveTo>
                    <a:pt x="89902" y="0"/>
                  </a:moveTo>
                  <a:cubicBezTo>
                    <a:pt x="80696" y="0"/>
                    <a:pt x="71988" y="3284"/>
                    <a:pt x="63779" y="10818"/>
                  </a:cubicBezTo>
                  <a:cubicBezTo>
                    <a:pt x="48768" y="24595"/>
                    <a:pt x="39595" y="63790"/>
                    <a:pt x="34191" y="70461"/>
                  </a:cubicBezTo>
                  <a:cubicBezTo>
                    <a:pt x="28754" y="77132"/>
                    <a:pt x="12509" y="78367"/>
                    <a:pt x="6238" y="88807"/>
                  </a:cubicBezTo>
                  <a:cubicBezTo>
                    <a:pt x="0" y="99215"/>
                    <a:pt x="1935" y="123832"/>
                    <a:pt x="1935" y="123832"/>
                  </a:cubicBezTo>
                  <a:lnTo>
                    <a:pt x="158046" y="123832"/>
                  </a:lnTo>
                  <a:cubicBezTo>
                    <a:pt x="158046" y="123832"/>
                    <a:pt x="160214" y="94311"/>
                    <a:pt x="149607" y="53649"/>
                  </a:cubicBezTo>
                  <a:cubicBezTo>
                    <a:pt x="147972" y="47444"/>
                    <a:pt x="145437" y="41507"/>
                    <a:pt x="142102" y="36036"/>
                  </a:cubicBezTo>
                  <a:cubicBezTo>
                    <a:pt x="136164" y="26463"/>
                    <a:pt x="125690" y="11886"/>
                    <a:pt x="113815" y="6215"/>
                  </a:cubicBezTo>
                  <a:cubicBezTo>
                    <a:pt x="105501" y="2255"/>
                    <a:pt x="97531" y="0"/>
                    <a:pt x="89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49;p51">
              <a:extLst>
                <a:ext uri="{FF2B5EF4-FFF2-40B4-BE49-F238E27FC236}">
                  <a16:creationId xmlns:a16="http://schemas.microsoft.com/office/drawing/2014/main" id="{10514982-F283-556C-7ED3-D3B16B031D67}"/>
                </a:ext>
              </a:extLst>
            </p:cNvPr>
            <p:cNvSpPr/>
            <p:nvPr/>
          </p:nvSpPr>
          <p:spPr>
            <a:xfrm>
              <a:off x="4876259" y="1831025"/>
              <a:ext cx="913540" cy="288874"/>
            </a:xfrm>
            <a:custGeom>
              <a:avLst/>
              <a:gdLst/>
              <a:ahLst/>
              <a:cxnLst/>
              <a:rect l="l" t="t" r="r" b="b"/>
              <a:pathLst>
                <a:path w="43265" h="13681" extrusionOk="0">
                  <a:moveTo>
                    <a:pt x="27213" y="0"/>
                  </a:moveTo>
                  <a:cubicBezTo>
                    <a:pt x="20676" y="0"/>
                    <a:pt x="22452" y="4760"/>
                    <a:pt x="20615" y="5908"/>
                  </a:cubicBezTo>
                  <a:cubicBezTo>
                    <a:pt x="20121" y="6217"/>
                    <a:pt x="19723" y="6316"/>
                    <a:pt x="19370" y="6316"/>
                  </a:cubicBezTo>
                  <a:cubicBezTo>
                    <a:pt x="18740" y="6316"/>
                    <a:pt x="18253" y="6001"/>
                    <a:pt x="17624" y="6001"/>
                  </a:cubicBezTo>
                  <a:cubicBezTo>
                    <a:pt x="17270" y="6001"/>
                    <a:pt x="16872" y="6100"/>
                    <a:pt x="16379" y="6409"/>
                  </a:cubicBezTo>
                  <a:cubicBezTo>
                    <a:pt x="14511" y="7610"/>
                    <a:pt x="15378" y="9978"/>
                    <a:pt x="13843" y="10312"/>
                  </a:cubicBezTo>
                  <a:cubicBezTo>
                    <a:pt x="13717" y="10340"/>
                    <a:pt x="13587" y="10352"/>
                    <a:pt x="13453" y="10352"/>
                  </a:cubicBezTo>
                  <a:cubicBezTo>
                    <a:pt x="12395" y="10352"/>
                    <a:pt x="11126" y="9570"/>
                    <a:pt x="9854" y="9570"/>
                  </a:cubicBezTo>
                  <a:cubicBezTo>
                    <a:pt x="9379" y="9570"/>
                    <a:pt x="8904" y="9679"/>
                    <a:pt x="8440" y="9978"/>
                  </a:cubicBezTo>
                  <a:cubicBezTo>
                    <a:pt x="6572" y="11146"/>
                    <a:pt x="6572" y="12180"/>
                    <a:pt x="5738" y="12180"/>
                  </a:cubicBezTo>
                  <a:cubicBezTo>
                    <a:pt x="5182" y="12180"/>
                    <a:pt x="4240" y="11868"/>
                    <a:pt x="3378" y="11868"/>
                  </a:cubicBezTo>
                  <a:cubicBezTo>
                    <a:pt x="2947" y="11868"/>
                    <a:pt x="2535" y="11946"/>
                    <a:pt x="2202" y="12180"/>
                  </a:cubicBezTo>
                  <a:cubicBezTo>
                    <a:pt x="1168" y="12847"/>
                    <a:pt x="0" y="13681"/>
                    <a:pt x="0" y="13681"/>
                  </a:cubicBezTo>
                  <a:lnTo>
                    <a:pt x="42764" y="13681"/>
                  </a:lnTo>
                  <a:cubicBezTo>
                    <a:pt x="42764" y="13681"/>
                    <a:pt x="43264" y="12180"/>
                    <a:pt x="41396" y="11146"/>
                  </a:cubicBezTo>
                  <a:cubicBezTo>
                    <a:pt x="39528" y="10145"/>
                    <a:pt x="38694" y="10979"/>
                    <a:pt x="38027" y="10145"/>
                  </a:cubicBezTo>
                  <a:cubicBezTo>
                    <a:pt x="37327" y="9278"/>
                    <a:pt x="39862" y="7076"/>
                    <a:pt x="34792" y="4908"/>
                  </a:cubicBezTo>
                  <a:cubicBezTo>
                    <a:pt x="34792" y="4908"/>
                    <a:pt x="34458" y="171"/>
                    <a:pt x="27553" y="4"/>
                  </a:cubicBezTo>
                  <a:cubicBezTo>
                    <a:pt x="27437" y="1"/>
                    <a:pt x="27324" y="0"/>
                    <a:pt x="2721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50;p51">
              <a:extLst>
                <a:ext uri="{FF2B5EF4-FFF2-40B4-BE49-F238E27FC236}">
                  <a16:creationId xmlns:a16="http://schemas.microsoft.com/office/drawing/2014/main" id="{70CD7BE2-FFBA-A7A3-7CB9-10A5CD6D57FB}"/>
                </a:ext>
              </a:extLst>
            </p:cNvPr>
            <p:cNvSpPr/>
            <p:nvPr/>
          </p:nvSpPr>
          <p:spPr>
            <a:xfrm>
              <a:off x="4155709" y="1381677"/>
              <a:ext cx="541663" cy="171939"/>
            </a:xfrm>
            <a:custGeom>
              <a:avLst/>
              <a:gdLst/>
              <a:ahLst/>
              <a:cxnLst/>
              <a:rect l="l" t="t" r="r" b="b"/>
              <a:pathLst>
                <a:path w="25653" h="8143" extrusionOk="0">
                  <a:moveTo>
                    <a:pt x="16111" y="1"/>
                  </a:moveTo>
                  <a:cubicBezTo>
                    <a:pt x="12246" y="1"/>
                    <a:pt x="13292" y="2850"/>
                    <a:pt x="12210" y="3539"/>
                  </a:cubicBezTo>
                  <a:cubicBezTo>
                    <a:pt x="11925" y="3720"/>
                    <a:pt x="11695" y="3779"/>
                    <a:pt x="11490" y="3779"/>
                  </a:cubicBezTo>
                  <a:cubicBezTo>
                    <a:pt x="11113" y="3779"/>
                    <a:pt x="10823" y="3581"/>
                    <a:pt x="10449" y="3581"/>
                  </a:cubicBezTo>
                  <a:cubicBezTo>
                    <a:pt x="10239" y="3581"/>
                    <a:pt x="10002" y="3643"/>
                    <a:pt x="9708" y="3839"/>
                  </a:cubicBezTo>
                  <a:cubicBezTo>
                    <a:pt x="8607" y="4540"/>
                    <a:pt x="9107" y="5908"/>
                    <a:pt x="8207" y="6141"/>
                  </a:cubicBezTo>
                  <a:cubicBezTo>
                    <a:pt x="8130" y="6158"/>
                    <a:pt x="8050" y="6166"/>
                    <a:pt x="7969" y="6166"/>
                  </a:cubicBezTo>
                  <a:cubicBezTo>
                    <a:pt x="7335" y="6166"/>
                    <a:pt x="6584" y="5705"/>
                    <a:pt x="5832" y="5705"/>
                  </a:cubicBezTo>
                  <a:cubicBezTo>
                    <a:pt x="5554" y="5705"/>
                    <a:pt x="5276" y="5768"/>
                    <a:pt x="5004" y="5941"/>
                  </a:cubicBezTo>
                  <a:cubicBezTo>
                    <a:pt x="3904" y="6608"/>
                    <a:pt x="3904" y="7242"/>
                    <a:pt x="3403" y="7242"/>
                  </a:cubicBezTo>
                  <a:cubicBezTo>
                    <a:pt x="3070" y="7242"/>
                    <a:pt x="2514" y="7049"/>
                    <a:pt x="2002" y="7049"/>
                  </a:cubicBezTo>
                  <a:cubicBezTo>
                    <a:pt x="1747" y="7049"/>
                    <a:pt x="1502" y="7097"/>
                    <a:pt x="1302" y="7242"/>
                  </a:cubicBezTo>
                  <a:cubicBezTo>
                    <a:pt x="735" y="7642"/>
                    <a:pt x="1" y="8142"/>
                    <a:pt x="1" y="8142"/>
                  </a:cubicBezTo>
                  <a:lnTo>
                    <a:pt x="25352" y="8142"/>
                  </a:lnTo>
                  <a:cubicBezTo>
                    <a:pt x="25352" y="8142"/>
                    <a:pt x="25652" y="7242"/>
                    <a:pt x="24552" y="6641"/>
                  </a:cubicBezTo>
                  <a:cubicBezTo>
                    <a:pt x="23451" y="6041"/>
                    <a:pt x="22951" y="6541"/>
                    <a:pt x="22550" y="6041"/>
                  </a:cubicBezTo>
                  <a:cubicBezTo>
                    <a:pt x="22150" y="5541"/>
                    <a:pt x="23651" y="4240"/>
                    <a:pt x="20616" y="2939"/>
                  </a:cubicBezTo>
                  <a:cubicBezTo>
                    <a:pt x="20616" y="2939"/>
                    <a:pt x="20415" y="137"/>
                    <a:pt x="16312" y="3"/>
                  </a:cubicBezTo>
                  <a:cubicBezTo>
                    <a:pt x="16244" y="2"/>
                    <a:pt x="16177" y="1"/>
                    <a:pt x="161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51;p51">
              <a:extLst>
                <a:ext uri="{FF2B5EF4-FFF2-40B4-BE49-F238E27FC236}">
                  <a16:creationId xmlns:a16="http://schemas.microsoft.com/office/drawing/2014/main" id="{ED02A0B9-3B76-988A-0D25-F00D955E1088}"/>
                </a:ext>
              </a:extLst>
            </p:cNvPr>
            <p:cNvSpPr/>
            <p:nvPr/>
          </p:nvSpPr>
          <p:spPr>
            <a:xfrm>
              <a:off x="3883833" y="2293063"/>
              <a:ext cx="541663" cy="171264"/>
            </a:xfrm>
            <a:custGeom>
              <a:avLst/>
              <a:gdLst/>
              <a:ahLst/>
              <a:cxnLst/>
              <a:rect l="l" t="t" r="r" b="b"/>
              <a:pathLst>
                <a:path w="25653" h="8111" extrusionOk="0">
                  <a:moveTo>
                    <a:pt x="16047" y="0"/>
                  </a:moveTo>
                  <a:cubicBezTo>
                    <a:pt x="12257" y="0"/>
                    <a:pt x="13286" y="2822"/>
                    <a:pt x="12210" y="3507"/>
                  </a:cubicBezTo>
                  <a:cubicBezTo>
                    <a:pt x="11925" y="3688"/>
                    <a:pt x="11695" y="3746"/>
                    <a:pt x="11490" y="3746"/>
                  </a:cubicBezTo>
                  <a:cubicBezTo>
                    <a:pt x="11113" y="3746"/>
                    <a:pt x="10823" y="3548"/>
                    <a:pt x="10449" y="3548"/>
                  </a:cubicBezTo>
                  <a:cubicBezTo>
                    <a:pt x="10239" y="3548"/>
                    <a:pt x="10002" y="3611"/>
                    <a:pt x="9708" y="3807"/>
                  </a:cubicBezTo>
                  <a:cubicBezTo>
                    <a:pt x="8607" y="4508"/>
                    <a:pt x="9107" y="5909"/>
                    <a:pt x="8207" y="6109"/>
                  </a:cubicBezTo>
                  <a:cubicBezTo>
                    <a:pt x="8130" y="6126"/>
                    <a:pt x="8050" y="6134"/>
                    <a:pt x="7969" y="6134"/>
                  </a:cubicBezTo>
                  <a:cubicBezTo>
                    <a:pt x="7336" y="6134"/>
                    <a:pt x="6584" y="5673"/>
                    <a:pt x="5832" y="5673"/>
                  </a:cubicBezTo>
                  <a:cubicBezTo>
                    <a:pt x="5554" y="5673"/>
                    <a:pt x="5276" y="5736"/>
                    <a:pt x="5005" y="5909"/>
                  </a:cubicBezTo>
                  <a:cubicBezTo>
                    <a:pt x="3870" y="6609"/>
                    <a:pt x="3904" y="7210"/>
                    <a:pt x="3403" y="7210"/>
                  </a:cubicBezTo>
                  <a:cubicBezTo>
                    <a:pt x="3070" y="7210"/>
                    <a:pt x="2514" y="7017"/>
                    <a:pt x="2002" y="7017"/>
                  </a:cubicBezTo>
                  <a:cubicBezTo>
                    <a:pt x="1747" y="7017"/>
                    <a:pt x="1502" y="7065"/>
                    <a:pt x="1302" y="7210"/>
                  </a:cubicBezTo>
                  <a:cubicBezTo>
                    <a:pt x="735" y="7610"/>
                    <a:pt x="1" y="8110"/>
                    <a:pt x="1" y="8110"/>
                  </a:cubicBezTo>
                  <a:lnTo>
                    <a:pt x="25352" y="8110"/>
                  </a:lnTo>
                  <a:cubicBezTo>
                    <a:pt x="25352" y="8110"/>
                    <a:pt x="25653" y="7210"/>
                    <a:pt x="24552" y="6609"/>
                  </a:cubicBezTo>
                  <a:cubicBezTo>
                    <a:pt x="23451" y="6009"/>
                    <a:pt x="22951" y="6509"/>
                    <a:pt x="22517" y="6009"/>
                  </a:cubicBezTo>
                  <a:cubicBezTo>
                    <a:pt x="22117" y="5508"/>
                    <a:pt x="23651" y="4208"/>
                    <a:pt x="20616" y="2907"/>
                  </a:cubicBezTo>
                  <a:cubicBezTo>
                    <a:pt x="20616" y="2907"/>
                    <a:pt x="20416" y="105"/>
                    <a:pt x="16313" y="5"/>
                  </a:cubicBezTo>
                  <a:cubicBezTo>
                    <a:pt x="16222" y="2"/>
                    <a:pt x="16133" y="0"/>
                    <a:pt x="160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52;p51">
              <a:extLst>
                <a:ext uri="{FF2B5EF4-FFF2-40B4-BE49-F238E27FC236}">
                  <a16:creationId xmlns:a16="http://schemas.microsoft.com/office/drawing/2014/main" id="{4754181F-4C14-C5CB-3063-34BB45B2F33C}"/>
                </a:ext>
              </a:extLst>
            </p:cNvPr>
            <p:cNvSpPr/>
            <p:nvPr/>
          </p:nvSpPr>
          <p:spPr>
            <a:xfrm>
              <a:off x="5474932" y="2066119"/>
              <a:ext cx="464889" cy="1791375"/>
            </a:xfrm>
            <a:custGeom>
              <a:avLst/>
              <a:gdLst/>
              <a:ahLst/>
              <a:cxnLst/>
              <a:rect l="l" t="t" r="r" b="b"/>
              <a:pathLst>
                <a:path w="22017" h="84839" extrusionOk="0">
                  <a:moveTo>
                    <a:pt x="10123" y="0"/>
                  </a:moveTo>
                  <a:cubicBezTo>
                    <a:pt x="8956" y="0"/>
                    <a:pt x="8677" y="3372"/>
                    <a:pt x="7773" y="7150"/>
                  </a:cubicBezTo>
                  <a:cubicBezTo>
                    <a:pt x="7306" y="9085"/>
                    <a:pt x="4871" y="11053"/>
                    <a:pt x="4471" y="13721"/>
                  </a:cubicBezTo>
                  <a:cubicBezTo>
                    <a:pt x="4170" y="15890"/>
                    <a:pt x="5872" y="18525"/>
                    <a:pt x="5605" y="21060"/>
                  </a:cubicBezTo>
                  <a:cubicBezTo>
                    <a:pt x="5338" y="23295"/>
                    <a:pt x="3103" y="25463"/>
                    <a:pt x="2869" y="27932"/>
                  </a:cubicBezTo>
                  <a:cubicBezTo>
                    <a:pt x="2669" y="30233"/>
                    <a:pt x="4504" y="32768"/>
                    <a:pt x="4304" y="35170"/>
                  </a:cubicBezTo>
                  <a:cubicBezTo>
                    <a:pt x="4137" y="37505"/>
                    <a:pt x="1935" y="39773"/>
                    <a:pt x="1769" y="42142"/>
                  </a:cubicBezTo>
                  <a:cubicBezTo>
                    <a:pt x="1635" y="44510"/>
                    <a:pt x="3537" y="47012"/>
                    <a:pt x="3403" y="49347"/>
                  </a:cubicBezTo>
                  <a:cubicBezTo>
                    <a:pt x="3270" y="51749"/>
                    <a:pt x="1102" y="54050"/>
                    <a:pt x="1001" y="56352"/>
                  </a:cubicBezTo>
                  <a:cubicBezTo>
                    <a:pt x="868" y="58787"/>
                    <a:pt x="2803" y="61289"/>
                    <a:pt x="2736" y="63557"/>
                  </a:cubicBezTo>
                  <a:cubicBezTo>
                    <a:pt x="2603" y="66059"/>
                    <a:pt x="501" y="68360"/>
                    <a:pt x="401" y="70562"/>
                  </a:cubicBezTo>
                  <a:cubicBezTo>
                    <a:pt x="301" y="73231"/>
                    <a:pt x="2269" y="75699"/>
                    <a:pt x="2202" y="77734"/>
                  </a:cubicBezTo>
                  <a:cubicBezTo>
                    <a:pt x="2069" y="82170"/>
                    <a:pt x="67" y="81236"/>
                    <a:pt x="1" y="84806"/>
                  </a:cubicBezTo>
                  <a:lnTo>
                    <a:pt x="534" y="84839"/>
                  </a:lnTo>
                  <a:lnTo>
                    <a:pt x="22016" y="84839"/>
                  </a:lnTo>
                  <a:cubicBezTo>
                    <a:pt x="21616" y="82204"/>
                    <a:pt x="19948" y="82671"/>
                    <a:pt x="19715" y="78601"/>
                  </a:cubicBezTo>
                  <a:cubicBezTo>
                    <a:pt x="19581" y="76533"/>
                    <a:pt x="21483" y="73998"/>
                    <a:pt x="21316" y="71296"/>
                  </a:cubicBezTo>
                  <a:cubicBezTo>
                    <a:pt x="21183" y="69094"/>
                    <a:pt x="19014" y="66793"/>
                    <a:pt x="18814" y="64258"/>
                  </a:cubicBezTo>
                  <a:cubicBezTo>
                    <a:pt x="18681" y="61989"/>
                    <a:pt x="20549" y="59421"/>
                    <a:pt x="20349" y="56952"/>
                  </a:cubicBezTo>
                  <a:cubicBezTo>
                    <a:pt x="20182" y="54617"/>
                    <a:pt x="17980" y="52382"/>
                    <a:pt x="17780" y="49947"/>
                  </a:cubicBezTo>
                  <a:cubicBezTo>
                    <a:pt x="17580" y="47546"/>
                    <a:pt x="19415" y="45044"/>
                    <a:pt x="19181" y="42642"/>
                  </a:cubicBezTo>
                  <a:cubicBezTo>
                    <a:pt x="18981" y="40240"/>
                    <a:pt x="16713" y="38039"/>
                    <a:pt x="16479" y="35670"/>
                  </a:cubicBezTo>
                  <a:cubicBezTo>
                    <a:pt x="16246" y="33269"/>
                    <a:pt x="18014" y="30633"/>
                    <a:pt x="17713" y="28332"/>
                  </a:cubicBezTo>
                  <a:cubicBezTo>
                    <a:pt x="17447" y="25863"/>
                    <a:pt x="15112" y="23729"/>
                    <a:pt x="14811" y="21460"/>
                  </a:cubicBezTo>
                  <a:cubicBezTo>
                    <a:pt x="14444" y="18925"/>
                    <a:pt x="16112" y="16223"/>
                    <a:pt x="15712" y="14055"/>
                  </a:cubicBezTo>
                  <a:cubicBezTo>
                    <a:pt x="15245" y="11386"/>
                    <a:pt x="12743" y="9452"/>
                    <a:pt x="12243" y="7484"/>
                  </a:cubicBezTo>
                  <a:cubicBezTo>
                    <a:pt x="11242" y="3814"/>
                    <a:pt x="11409" y="245"/>
                    <a:pt x="10241" y="12"/>
                  </a:cubicBezTo>
                  <a:cubicBezTo>
                    <a:pt x="10201" y="4"/>
                    <a:pt x="10161" y="0"/>
                    <a:pt x="10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53;p51">
              <a:extLst>
                <a:ext uri="{FF2B5EF4-FFF2-40B4-BE49-F238E27FC236}">
                  <a16:creationId xmlns:a16="http://schemas.microsoft.com/office/drawing/2014/main" id="{8C9C5144-681A-77B5-6F14-603FD80F92D4}"/>
                </a:ext>
              </a:extLst>
            </p:cNvPr>
            <p:cNvSpPr/>
            <p:nvPr/>
          </p:nvSpPr>
          <p:spPr>
            <a:xfrm>
              <a:off x="5680613" y="2216374"/>
              <a:ext cx="21" cy="1620703"/>
            </a:xfrm>
            <a:custGeom>
              <a:avLst/>
              <a:gdLst/>
              <a:ahLst/>
              <a:cxnLst/>
              <a:rect l="l" t="t" r="r" b="b"/>
              <a:pathLst>
                <a:path w="1" h="76756" fill="none" extrusionOk="0">
                  <a:moveTo>
                    <a:pt x="0" y="1"/>
                  </a:moveTo>
                  <a:lnTo>
                    <a:pt x="0" y="76756"/>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54;p51">
              <a:extLst>
                <a:ext uri="{FF2B5EF4-FFF2-40B4-BE49-F238E27FC236}">
                  <a16:creationId xmlns:a16="http://schemas.microsoft.com/office/drawing/2014/main" id="{11A10EA2-DD13-96D0-87E0-EBE8E61A1051}"/>
                </a:ext>
              </a:extLst>
            </p:cNvPr>
            <p:cNvSpPr/>
            <p:nvPr/>
          </p:nvSpPr>
          <p:spPr>
            <a:xfrm>
              <a:off x="5617205" y="2369225"/>
              <a:ext cx="134566" cy="81018"/>
            </a:xfrm>
            <a:custGeom>
              <a:avLst/>
              <a:gdLst/>
              <a:ahLst/>
              <a:cxnLst/>
              <a:rect l="l" t="t" r="r" b="b"/>
              <a:pathLst>
                <a:path w="6373" h="3837" fill="none" extrusionOk="0">
                  <a:moveTo>
                    <a:pt x="6372" y="801"/>
                  </a:moveTo>
                  <a:lnTo>
                    <a:pt x="2870" y="3836"/>
                  </a:lnTo>
                  <a:lnTo>
                    <a:pt x="1"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55;p51">
              <a:extLst>
                <a:ext uri="{FF2B5EF4-FFF2-40B4-BE49-F238E27FC236}">
                  <a16:creationId xmlns:a16="http://schemas.microsoft.com/office/drawing/2014/main" id="{2914972A-73AA-D153-7574-263611E21954}"/>
                </a:ext>
              </a:extLst>
            </p:cNvPr>
            <p:cNvSpPr/>
            <p:nvPr/>
          </p:nvSpPr>
          <p:spPr>
            <a:xfrm>
              <a:off x="5617205" y="2651659"/>
              <a:ext cx="134566" cy="80321"/>
            </a:xfrm>
            <a:custGeom>
              <a:avLst/>
              <a:gdLst/>
              <a:ahLst/>
              <a:cxnLst/>
              <a:rect l="l" t="t" r="r" b="b"/>
              <a:pathLst>
                <a:path w="6373" h="3804" fill="none" extrusionOk="0">
                  <a:moveTo>
                    <a:pt x="6372" y="801"/>
                  </a:moveTo>
                  <a:lnTo>
                    <a:pt x="2870" y="3803"/>
                  </a:lnTo>
                  <a:lnTo>
                    <a:pt x="1"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56;p51">
              <a:extLst>
                <a:ext uri="{FF2B5EF4-FFF2-40B4-BE49-F238E27FC236}">
                  <a16:creationId xmlns:a16="http://schemas.microsoft.com/office/drawing/2014/main" id="{626677B3-EAD4-CA44-5192-206920FA2268}"/>
                </a:ext>
              </a:extLst>
            </p:cNvPr>
            <p:cNvSpPr/>
            <p:nvPr/>
          </p:nvSpPr>
          <p:spPr>
            <a:xfrm>
              <a:off x="5617205" y="2916484"/>
              <a:ext cx="134566" cy="81018"/>
            </a:xfrm>
            <a:custGeom>
              <a:avLst/>
              <a:gdLst/>
              <a:ahLst/>
              <a:cxnLst/>
              <a:rect l="l" t="t" r="r" b="b"/>
              <a:pathLst>
                <a:path w="6373" h="3837" fill="none" extrusionOk="0">
                  <a:moveTo>
                    <a:pt x="6372" y="801"/>
                  </a:moveTo>
                  <a:lnTo>
                    <a:pt x="2870" y="3837"/>
                  </a:lnTo>
                  <a:lnTo>
                    <a:pt x="1" y="1"/>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57;p51">
              <a:extLst>
                <a:ext uri="{FF2B5EF4-FFF2-40B4-BE49-F238E27FC236}">
                  <a16:creationId xmlns:a16="http://schemas.microsoft.com/office/drawing/2014/main" id="{1D416CEC-E4D6-F9F5-A8F1-05795F1F7675}"/>
                </a:ext>
              </a:extLst>
            </p:cNvPr>
            <p:cNvSpPr/>
            <p:nvPr/>
          </p:nvSpPr>
          <p:spPr>
            <a:xfrm>
              <a:off x="5617205" y="3232744"/>
              <a:ext cx="134566" cy="80300"/>
            </a:xfrm>
            <a:custGeom>
              <a:avLst/>
              <a:gdLst/>
              <a:ahLst/>
              <a:cxnLst/>
              <a:rect l="l" t="t" r="r" b="b"/>
              <a:pathLst>
                <a:path w="6373" h="3803" fill="none" extrusionOk="0">
                  <a:moveTo>
                    <a:pt x="6372" y="767"/>
                  </a:moveTo>
                  <a:lnTo>
                    <a:pt x="2870" y="3803"/>
                  </a:lnTo>
                  <a:lnTo>
                    <a:pt x="1"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58;p51">
              <a:extLst>
                <a:ext uri="{FF2B5EF4-FFF2-40B4-BE49-F238E27FC236}">
                  <a16:creationId xmlns:a16="http://schemas.microsoft.com/office/drawing/2014/main" id="{A88BCAF5-2366-CD07-573D-D2609EF75E71}"/>
                </a:ext>
              </a:extLst>
            </p:cNvPr>
            <p:cNvSpPr/>
            <p:nvPr/>
          </p:nvSpPr>
          <p:spPr>
            <a:xfrm>
              <a:off x="5617205" y="3551095"/>
              <a:ext cx="134566" cy="81018"/>
            </a:xfrm>
            <a:custGeom>
              <a:avLst/>
              <a:gdLst/>
              <a:ahLst/>
              <a:cxnLst/>
              <a:rect l="l" t="t" r="r" b="b"/>
              <a:pathLst>
                <a:path w="6373" h="3837" fill="none" extrusionOk="0">
                  <a:moveTo>
                    <a:pt x="6372" y="801"/>
                  </a:moveTo>
                  <a:lnTo>
                    <a:pt x="2870" y="3837"/>
                  </a:lnTo>
                  <a:lnTo>
                    <a:pt x="1" y="1"/>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59;p51">
              <a:extLst>
                <a:ext uri="{FF2B5EF4-FFF2-40B4-BE49-F238E27FC236}">
                  <a16:creationId xmlns:a16="http://schemas.microsoft.com/office/drawing/2014/main" id="{0E014457-501F-30F0-B89E-2F0C350AA053}"/>
                </a:ext>
              </a:extLst>
            </p:cNvPr>
            <p:cNvSpPr/>
            <p:nvPr/>
          </p:nvSpPr>
          <p:spPr>
            <a:xfrm>
              <a:off x="4998810" y="2304212"/>
              <a:ext cx="403592" cy="1553283"/>
            </a:xfrm>
            <a:custGeom>
              <a:avLst/>
              <a:gdLst/>
              <a:ahLst/>
              <a:cxnLst/>
              <a:rect l="l" t="t" r="r" b="b"/>
              <a:pathLst>
                <a:path w="19114" h="73563" extrusionOk="0">
                  <a:moveTo>
                    <a:pt x="8808" y="1"/>
                  </a:moveTo>
                  <a:cubicBezTo>
                    <a:pt x="7822" y="1"/>
                    <a:pt x="7547" y="2919"/>
                    <a:pt x="6772" y="6181"/>
                  </a:cubicBezTo>
                  <a:cubicBezTo>
                    <a:pt x="6372" y="7849"/>
                    <a:pt x="4270" y="9584"/>
                    <a:pt x="3903" y="11919"/>
                  </a:cubicBezTo>
                  <a:cubicBezTo>
                    <a:pt x="3636" y="13787"/>
                    <a:pt x="5137" y="16088"/>
                    <a:pt x="4870" y="18257"/>
                  </a:cubicBezTo>
                  <a:cubicBezTo>
                    <a:pt x="4670" y="20191"/>
                    <a:pt x="2702" y="22093"/>
                    <a:pt x="2502" y="24228"/>
                  </a:cubicBezTo>
                  <a:cubicBezTo>
                    <a:pt x="2335" y="26229"/>
                    <a:pt x="3936" y="28397"/>
                    <a:pt x="3770" y="30499"/>
                  </a:cubicBezTo>
                  <a:cubicBezTo>
                    <a:pt x="3603" y="32600"/>
                    <a:pt x="1702" y="34468"/>
                    <a:pt x="1568" y="36536"/>
                  </a:cubicBezTo>
                  <a:cubicBezTo>
                    <a:pt x="1435" y="38605"/>
                    <a:pt x="3069" y="40773"/>
                    <a:pt x="2969" y="42808"/>
                  </a:cubicBezTo>
                  <a:cubicBezTo>
                    <a:pt x="2869" y="44809"/>
                    <a:pt x="968" y="46844"/>
                    <a:pt x="901" y="48879"/>
                  </a:cubicBezTo>
                  <a:cubicBezTo>
                    <a:pt x="801" y="50980"/>
                    <a:pt x="2469" y="53115"/>
                    <a:pt x="2369" y="55116"/>
                  </a:cubicBezTo>
                  <a:cubicBezTo>
                    <a:pt x="2302" y="57318"/>
                    <a:pt x="434" y="59286"/>
                    <a:pt x="367" y="61221"/>
                  </a:cubicBezTo>
                  <a:cubicBezTo>
                    <a:pt x="301" y="63522"/>
                    <a:pt x="2002" y="65657"/>
                    <a:pt x="1935" y="67425"/>
                  </a:cubicBezTo>
                  <a:cubicBezTo>
                    <a:pt x="1835" y="71261"/>
                    <a:pt x="67" y="70461"/>
                    <a:pt x="0" y="73563"/>
                  </a:cubicBezTo>
                  <a:lnTo>
                    <a:pt x="19114" y="73563"/>
                  </a:lnTo>
                  <a:cubicBezTo>
                    <a:pt x="18747" y="71295"/>
                    <a:pt x="17279" y="71695"/>
                    <a:pt x="17079" y="68159"/>
                  </a:cubicBezTo>
                  <a:cubicBezTo>
                    <a:pt x="16979" y="66358"/>
                    <a:pt x="18647" y="64156"/>
                    <a:pt x="18514" y="61821"/>
                  </a:cubicBezTo>
                  <a:cubicBezTo>
                    <a:pt x="18380" y="59920"/>
                    <a:pt x="16479" y="57918"/>
                    <a:pt x="16345" y="55717"/>
                  </a:cubicBezTo>
                  <a:cubicBezTo>
                    <a:pt x="16212" y="53749"/>
                    <a:pt x="17813" y="51547"/>
                    <a:pt x="17680" y="49412"/>
                  </a:cubicBezTo>
                  <a:cubicBezTo>
                    <a:pt x="17513" y="47378"/>
                    <a:pt x="15578" y="45443"/>
                    <a:pt x="15411" y="43341"/>
                  </a:cubicBezTo>
                  <a:cubicBezTo>
                    <a:pt x="15278" y="41206"/>
                    <a:pt x="16846" y="39038"/>
                    <a:pt x="16679" y="36970"/>
                  </a:cubicBezTo>
                  <a:cubicBezTo>
                    <a:pt x="16512" y="34902"/>
                    <a:pt x="14511" y="33001"/>
                    <a:pt x="14311" y="30932"/>
                  </a:cubicBezTo>
                  <a:cubicBezTo>
                    <a:pt x="14110" y="28898"/>
                    <a:pt x="15645" y="26563"/>
                    <a:pt x="15411" y="24561"/>
                  </a:cubicBezTo>
                  <a:cubicBezTo>
                    <a:pt x="15144" y="22426"/>
                    <a:pt x="13143" y="20592"/>
                    <a:pt x="12876" y="18624"/>
                  </a:cubicBezTo>
                  <a:cubicBezTo>
                    <a:pt x="12576" y="16422"/>
                    <a:pt x="13977" y="14087"/>
                    <a:pt x="13643" y="12186"/>
                  </a:cubicBezTo>
                  <a:cubicBezTo>
                    <a:pt x="13243" y="9884"/>
                    <a:pt x="11075" y="8183"/>
                    <a:pt x="10641" y="6482"/>
                  </a:cubicBezTo>
                  <a:cubicBezTo>
                    <a:pt x="9807" y="3313"/>
                    <a:pt x="9907" y="244"/>
                    <a:pt x="8907" y="10"/>
                  </a:cubicBezTo>
                  <a:cubicBezTo>
                    <a:pt x="8873" y="4"/>
                    <a:pt x="8840" y="1"/>
                    <a:pt x="8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60;p51">
              <a:extLst>
                <a:ext uri="{FF2B5EF4-FFF2-40B4-BE49-F238E27FC236}">
                  <a16:creationId xmlns:a16="http://schemas.microsoft.com/office/drawing/2014/main" id="{7BAA7A92-1889-3923-4EC5-BD9AF5E6B09A}"/>
                </a:ext>
              </a:extLst>
            </p:cNvPr>
            <p:cNvSpPr/>
            <p:nvPr/>
          </p:nvSpPr>
          <p:spPr>
            <a:xfrm>
              <a:off x="5177718" y="2434724"/>
              <a:ext cx="21" cy="1405161"/>
            </a:xfrm>
            <a:custGeom>
              <a:avLst/>
              <a:gdLst/>
              <a:ahLst/>
              <a:cxnLst/>
              <a:rect l="l" t="t" r="r" b="b"/>
              <a:pathLst>
                <a:path w="1" h="66548" fill="none" extrusionOk="0">
                  <a:moveTo>
                    <a:pt x="0" y="0"/>
                  </a:moveTo>
                  <a:lnTo>
                    <a:pt x="0" y="66548"/>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61;p51">
              <a:extLst>
                <a:ext uri="{FF2B5EF4-FFF2-40B4-BE49-F238E27FC236}">
                  <a16:creationId xmlns:a16="http://schemas.microsoft.com/office/drawing/2014/main" id="{93C54595-5670-231E-AB46-DCC525A64754}"/>
                </a:ext>
              </a:extLst>
            </p:cNvPr>
            <p:cNvSpPr/>
            <p:nvPr/>
          </p:nvSpPr>
          <p:spPr>
            <a:xfrm>
              <a:off x="5122776" y="2567136"/>
              <a:ext cx="116238" cy="69743"/>
            </a:xfrm>
            <a:custGeom>
              <a:avLst/>
              <a:gdLst/>
              <a:ahLst/>
              <a:cxnLst/>
              <a:rect l="l" t="t" r="r" b="b"/>
              <a:pathLst>
                <a:path w="5505" h="3303" fill="none" extrusionOk="0">
                  <a:moveTo>
                    <a:pt x="5504" y="701"/>
                  </a:moveTo>
                  <a:lnTo>
                    <a:pt x="2469" y="3303"/>
                  </a:lnTo>
                  <a:lnTo>
                    <a:pt x="0" y="1"/>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62;p51">
              <a:extLst>
                <a:ext uri="{FF2B5EF4-FFF2-40B4-BE49-F238E27FC236}">
                  <a16:creationId xmlns:a16="http://schemas.microsoft.com/office/drawing/2014/main" id="{6F9857F1-E95C-5653-CB45-0F60B9984055}"/>
                </a:ext>
              </a:extLst>
            </p:cNvPr>
            <p:cNvSpPr/>
            <p:nvPr/>
          </p:nvSpPr>
          <p:spPr>
            <a:xfrm>
              <a:off x="5122776" y="2811542"/>
              <a:ext cx="116238" cy="70461"/>
            </a:xfrm>
            <a:custGeom>
              <a:avLst/>
              <a:gdLst/>
              <a:ahLst/>
              <a:cxnLst/>
              <a:rect l="l" t="t" r="r" b="b"/>
              <a:pathLst>
                <a:path w="5505" h="3337" fill="none" extrusionOk="0">
                  <a:moveTo>
                    <a:pt x="5504" y="701"/>
                  </a:moveTo>
                  <a:lnTo>
                    <a:pt x="2469" y="3336"/>
                  </a:lnTo>
                  <a:lnTo>
                    <a:pt x="0"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63;p51">
              <a:extLst>
                <a:ext uri="{FF2B5EF4-FFF2-40B4-BE49-F238E27FC236}">
                  <a16:creationId xmlns:a16="http://schemas.microsoft.com/office/drawing/2014/main" id="{99BC7902-E3BA-7BB4-2151-9ECF66DA1C2A}"/>
                </a:ext>
              </a:extLst>
            </p:cNvPr>
            <p:cNvSpPr/>
            <p:nvPr/>
          </p:nvSpPr>
          <p:spPr>
            <a:xfrm>
              <a:off x="5122776" y="3041865"/>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64;p51">
              <a:extLst>
                <a:ext uri="{FF2B5EF4-FFF2-40B4-BE49-F238E27FC236}">
                  <a16:creationId xmlns:a16="http://schemas.microsoft.com/office/drawing/2014/main" id="{E31F4E96-4796-C810-A4F9-02B5B547EF6A}"/>
                </a:ext>
              </a:extLst>
            </p:cNvPr>
            <p:cNvSpPr/>
            <p:nvPr/>
          </p:nvSpPr>
          <p:spPr>
            <a:xfrm>
              <a:off x="5122776" y="3315853"/>
              <a:ext cx="116238" cy="69743"/>
            </a:xfrm>
            <a:custGeom>
              <a:avLst/>
              <a:gdLst/>
              <a:ahLst/>
              <a:cxnLst/>
              <a:rect l="l" t="t" r="r" b="b"/>
              <a:pathLst>
                <a:path w="5505" h="3303" fill="none" extrusionOk="0">
                  <a:moveTo>
                    <a:pt x="5504" y="667"/>
                  </a:moveTo>
                  <a:lnTo>
                    <a:pt x="2469" y="3303"/>
                  </a:lnTo>
                  <a:lnTo>
                    <a:pt x="0" y="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65;p51">
              <a:extLst>
                <a:ext uri="{FF2B5EF4-FFF2-40B4-BE49-F238E27FC236}">
                  <a16:creationId xmlns:a16="http://schemas.microsoft.com/office/drawing/2014/main" id="{B06AE54B-AF79-9687-E66B-C22D21D78227}"/>
                </a:ext>
              </a:extLst>
            </p:cNvPr>
            <p:cNvSpPr/>
            <p:nvPr/>
          </p:nvSpPr>
          <p:spPr>
            <a:xfrm>
              <a:off x="5122776" y="3591953"/>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66;p51">
              <a:extLst>
                <a:ext uri="{FF2B5EF4-FFF2-40B4-BE49-F238E27FC236}">
                  <a16:creationId xmlns:a16="http://schemas.microsoft.com/office/drawing/2014/main" id="{D19239AA-CEB5-47EB-73F2-AA9747C61E8F}"/>
                </a:ext>
              </a:extLst>
            </p:cNvPr>
            <p:cNvSpPr/>
            <p:nvPr/>
          </p:nvSpPr>
          <p:spPr>
            <a:xfrm>
              <a:off x="3046391" y="2304212"/>
              <a:ext cx="403592" cy="1553283"/>
            </a:xfrm>
            <a:custGeom>
              <a:avLst/>
              <a:gdLst/>
              <a:ahLst/>
              <a:cxnLst/>
              <a:rect l="l" t="t" r="r" b="b"/>
              <a:pathLst>
                <a:path w="19114" h="73563" extrusionOk="0">
                  <a:moveTo>
                    <a:pt x="8808" y="1"/>
                  </a:moveTo>
                  <a:cubicBezTo>
                    <a:pt x="7822" y="1"/>
                    <a:pt x="7547" y="2919"/>
                    <a:pt x="6772" y="6181"/>
                  </a:cubicBezTo>
                  <a:cubicBezTo>
                    <a:pt x="6372" y="7849"/>
                    <a:pt x="4270" y="9584"/>
                    <a:pt x="3903" y="11919"/>
                  </a:cubicBezTo>
                  <a:cubicBezTo>
                    <a:pt x="3636" y="13787"/>
                    <a:pt x="5137" y="16088"/>
                    <a:pt x="4870" y="18257"/>
                  </a:cubicBezTo>
                  <a:cubicBezTo>
                    <a:pt x="4670" y="20191"/>
                    <a:pt x="2702" y="22093"/>
                    <a:pt x="2502" y="24228"/>
                  </a:cubicBezTo>
                  <a:cubicBezTo>
                    <a:pt x="2335" y="26229"/>
                    <a:pt x="3936" y="28397"/>
                    <a:pt x="3770" y="30499"/>
                  </a:cubicBezTo>
                  <a:cubicBezTo>
                    <a:pt x="3570" y="32600"/>
                    <a:pt x="1702" y="34468"/>
                    <a:pt x="1568" y="36536"/>
                  </a:cubicBezTo>
                  <a:cubicBezTo>
                    <a:pt x="1435" y="38605"/>
                    <a:pt x="3069" y="40773"/>
                    <a:pt x="2969" y="42808"/>
                  </a:cubicBezTo>
                  <a:cubicBezTo>
                    <a:pt x="2836" y="44809"/>
                    <a:pt x="968" y="46844"/>
                    <a:pt x="868" y="48879"/>
                  </a:cubicBezTo>
                  <a:cubicBezTo>
                    <a:pt x="768" y="50980"/>
                    <a:pt x="2435" y="53115"/>
                    <a:pt x="2369" y="55116"/>
                  </a:cubicBezTo>
                  <a:cubicBezTo>
                    <a:pt x="2269" y="57318"/>
                    <a:pt x="434" y="59286"/>
                    <a:pt x="367" y="61221"/>
                  </a:cubicBezTo>
                  <a:cubicBezTo>
                    <a:pt x="267" y="63522"/>
                    <a:pt x="1968" y="65657"/>
                    <a:pt x="1935" y="67425"/>
                  </a:cubicBezTo>
                  <a:cubicBezTo>
                    <a:pt x="1802" y="71261"/>
                    <a:pt x="67" y="70461"/>
                    <a:pt x="0" y="73563"/>
                  </a:cubicBezTo>
                  <a:lnTo>
                    <a:pt x="19114" y="73563"/>
                  </a:lnTo>
                  <a:cubicBezTo>
                    <a:pt x="18747" y="71295"/>
                    <a:pt x="17279" y="71695"/>
                    <a:pt x="17079" y="68159"/>
                  </a:cubicBezTo>
                  <a:cubicBezTo>
                    <a:pt x="16979" y="66358"/>
                    <a:pt x="18647" y="64156"/>
                    <a:pt x="18480" y="61821"/>
                  </a:cubicBezTo>
                  <a:cubicBezTo>
                    <a:pt x="18380" y="59920"/>
                    <a:pt x="16479" y="57918"/>
                    <a:pt x="16345" y="55717"/>
                  </a:cubicBezTo>
                  <a:cubicBezTo>
                    <a:pt x="16212" y="53749"/>
                    <a:pt x="17813" y="51547"/>
                    <a:pt x="17646" y="49412"/>
                  </a:cubicBezTo>
                  <a:cubicBezTo>
                    <a:pt x="17513" y="47378"/>
                    <a:pt x="15578" y="45443"/>
                    <a:pt x="15411" y="43341"/>
                  </a:cubicBezTo>
                  <a:cubicBezTo>
                    <a:pt x="15245" y="41206"/>
                    <a:pt x="16846" y="39038"/>
                    <a:pt x="16679" y="36970"/>
                  </a:cubicBezTo>
                  <a:cubicBezTo>
                    <a:pt x="16512" y="34902"/>
                    <a:pt x="14511" y="33001"/>
                    <a:pt x="14311" y="30932"/>
                  </a:cubicBezTo>
                  <a:cubicBezTo>
                    <a:pt x="14110" y="28898"/>
                    <a:pt x="15645" y="26563"/>
                    <a:pt x="15411" y="24561"/>
                  </a:cubicBezTo>
                  <a:cubicBezTo>
                    <a:pt x="15144" y="22426"/>
                    <a:pt x="13143" y="20592"/>
                    <a:pt x="12876" y="18624"/>
                  </a:cubicBezTo>
                  <a:cubicBezTo>
                    <a:pt x="12576" y="16422"/>
                    <a:pt x="13977" y="14087"/>
                    <a:pt x="13643" y="12186"/>
                  </a:cubicBezTo>
                  <a:cubicBezTo>
                    <a:pt x="13243" y="9884"/>
                    <a:pt x="11075" y="8183"/>
                    <a:pt x="10641" y="6482"/>
                  </a:cubicBezTo>
                  <a:cubicBezTo>
                    <a:pt x="9807" y="3313"/>
                    <a:pt x="9907" y="244"/>
                    <a:pt x="8907" y="10"/>
                  </a:cubicBezTo>
                  <a:cubicBezTo>
                    <a:pt x="8873" y="4"/>
                    <a:pt x="8840" y="1"/>
                    <a:pt x="8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67;p51">
              <a:extLst>
                <a:ext uri="{FF2B5EF4-FFF2-40B4-BE49-F238E27FC236}">
                  <a16:creationId xmlns:a16="http://schemas.microsoft.com/office/drawing/2014/main" id="{BE7B8196-0C83-A9EF-35CB-E313456130C2}"/>
                </a:ext>
              </a:extLst>
            </p:cNvPr>
            <p:cNvSpPr/>
            <p:nvPr/>
          </p:nvSpPr>
          <p:spPr>
            <a:xfrm>
              <a:off x="3225298" y="2434724"/>
              <a:ext cx="21" cy="1405161"/>
            </a:xfrm>
            <a:custGeom>
              <a:avLst/>
              <a:gdLst/>
              <a:ahLst/>
              <a:cxnLst/>
              <a:rect l="l" t="t" r="r" b="b"/>
              <a:pathLst>
                <a:path w="1" h="66548" fill="none" extrusionOk="0">
                  <a:moveTo>
                    <a:pt x="0" y="0"/>
                  </a:moveTo>
                  <a:lnTo>
                    <a:pt x="0" y="66548"/>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68;p51">
              <a:extLst>
                <a:ext uri="{FF2B5EF4-FFF2-40B4-BE49-F238E27FC236}">
                  <a16:creationId xmlns:a16="http://schemas.microsoft.com/office/drawing/2014/main" id="{118C16A6-D126-D4F4-D46B-1B6AD85EDE49}"/>
                </a:ext>
              </a:extLst>
            </p:cNvPr>
            <p:cNvSpPr/>
            <p:nvPr/>
          </p:nvSpPr>
          <p:spPr>
            <a:xfrm>
              <a:off x="3170357" y="2567136"/>
              <a:ext cx="116238" cy="69743"/>
            </a:xfrm>
            <a:custGeom>
              <a:avLst/>
              <a:gdLst/>
              <a:ahLst/>
              <a:cxnLst/>
              <a:rect l="l" t="t" r="r" b="b"/>
              <a:pathLst>
                <a:path w="5505" h="3303" fill="none" extrusionOk="0">
                  <a:moveTo>
                    <a:pt x="5504" y="701"/>
                  </a:moveTo>
                  <a:lnTo>
                    <a:pt x="2469" y="3303"/>
                  </a:lnTo>
                  <a:lnTo>
                    <a:pt x="0" y="1"/>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69;p51">
              <a:extLst>
                <a:ext uri="{FF2B5EF4-FFF2-40B4-BE49-F238E27FC236}">
                  <a16:creationId xmlns:a16="http://schemas.microsoft.com/office/drawing/2014/main" id="{71D24C32-0C72-48DE-91FB-14851B4FC58D}"/>
                </a:ext>
              </a:extLst>
            </p:cNvPr>
            <p:cNvSpPr/>
            <p:nvPr/>
          </p:nvSpPr>
          <p:spPr>
            <a:xfrm>
              <a:off x="3170357" y="2811542"/>
              <a:ext cx="116238" cy="70461"/>
            </a:xfrm>
            <a:custGeom>
              <a:avLst/>
              <a:gdLst/>
              <a:ahLst/>
              <a:cxnLst/>
              <a:rect l="l" t="t" r="r" b="b"/>
              <a:pathLst>
                <a:path w="5505" h="3337" fill="none" extrusionOk="0">
                  <a:moveTo>
                    <a:pt x="5504" y="701"/>
                  </a:moveTo>
                  <a:lnTo>
                    <a:pt x="2469" y="3336"/>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70;p51">
              <a:extLst>
                <a:ext uri="{FF2B5EF4-FFF2-40B4-BE49-F238E27FC236}">
                  <a16:creationId xmlns:a16="http://schemas.microsoft.com/office/drawing/2014/main" id="{51200241-52B9-0515-C3FB-FC33A19E13FF}"/>
                </a:ext>
              </a:extLst>
            </p:cNvPr>
            <p:cNvSpPr/>
            <p:nvPr/>
          </p:nvSpPr>
          <p:spPr>
            <a:xfrm>
              <a:off x="3170357" y="3041865"/>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71;p51">
              <a:extLst>
                <a:ext uri="{FF2B5EF4-FFF2-40B4-BE49-F238E27FC236}">
                  <a16:creationId xmlns:a16="http://schemas.microsoft.com/office/drawing/2014/main" id="{D330947B-DD31-9FBB-2FCB-E7579A209494}"/>
                </a:ext>
              </a:extLst>
            </p:cNvPr>
            <p:cNvSpPr/>
            <p:nvPr/>
          </p:nvSpPr>
          <p:spPr>
            <a:xfrm>
              <a:off x="3170357" y="3315853"/>
              <a:ext cx="116238" cy="69743"/>
            </a:xfrm>
            <a:custGeom>
              <a:avLst/>
              <a:gdLst/>
              <a:ahLst/>
              <a:cxnLst/>
              <a:rect l="l" t="t" r="r" b="b"/>
              <a:pathLst>
                <a:path w="5505" h="3303" fill="none" extrusionOk="0">
                  <a:moveTo>
                    <a:pt x="5504" y="667"/>
                  </a:moveTo>
                  <a:lnTo>
                    <a:pt x="2469" y="3303"/>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672;p51">
              <a:extLst>
                <a:ext uri="{FF2B5EF4-FFF2-40B4-BE49-F238E27FC236}">
                  <a16:creationId xmlns:a16="http://schemas.microsoft.com/office/drawing/2014/main" id="{6A016CC4-2F88-DCD5-8327-22AB22092778}"/>
                </a:ext>
              </a:extLst>
            </p:cNvPr>
            <p:cNvSpPr/>
            <p:nvPr/>
          </p:nvSpPr>
          <p:spPr>
            <a:xfrm>
              <a:off x="3170357" y="3591953"/>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673;p51">
              <a:extLst>
                <a:ext uri="{FF2B5EF4-FFF2-40B4-BE49-F238E27FC236}">
                  <a16:creationId xmlns:a16="http://schemas.microsoft.com/office/drawing/2014/main" id="{F7F04757-A6BF-E746-B3D7-10A2663B55C8}"/>
                </a:ext>
              </a:extLst>
            </p:cNvPr>
            <p:cNvSpPr/>
            <p:nvPr/>
          </p:nvSpPr>
          <p:spPr>
            <a:xfrm>
              <a:off x="4733986" y="3187284"/>
              <a:ext cx="743797" cy="676947"/>
            </a:xfrm>
            <a:custGeom>
              <a:avLst/>
              <a:gdLst/>
              <a:ahLst/>
              <a:cxnLst/>
              <a:rect l="l" t="t" r="r" b="b"/>
              <a:pathLst>
                <a:path w="35226" h="32060" extrusionOk="0">
                  <a:moveTo>
                    <a:pt x="17619" y="0"/>
                  </a:moveTo>
                  <a:cubicBezTo>
                    <a:pt x="16418" y="0"/>
                    <a:pt x="15197" y="136"/>
                    <a:pt x="13977" y="419"/>
                  </a:cubicBezTo>
                  <a:cubicBezTo>
                    <a:pt x="5371" y="2420"/>
                    <a:pt x="0" y="11026"/>
                    <a:pt x="2001" y="19666"/>
                  </a:cubicBezTo>
                  <a:cubicBezTo>
                    <a:pt x="3720" y="27055"/>
                    <a:pt x="10308" y="32059"/>
                    <a:pt x="17584" y="32059"/>
                  </a:cubicBezTo>
                  <a:cubicBezTo>
                    <a:pt x="18782" y="32059"/>
                    <a:pt x="19999" y="31924"/>
                    <a:pt x="21215" y="31641"/>
                  </a:cubicBezTo>
                  <a:cubicBezTo>
                    <a:pt x="29855" y="29639"/>
                    <a:pt x="35225" y="21033"/>
                    <a:pt x="33224" y="12427"/>
                  </a:cubicBezTo>
                  <a:cubicBezTo>
                    <a:pt x="31505" y="5008"/>
                    <a:pt x="24916" y="0"/>
                    <a:pt x="1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74;p51">
              <a:extLst>
                <a:ext uri="{FF2B5EF4-FFF2-40B4-BE49-F238E27FC236}">
                  <a16:creationId xmlns:a16="http://schemas.microsoft.com/office/drawing/2014/main" id="{2C74C613-9676-7437-B699-9D97CD152B5D}"/>
                </a:ext>
              </a:extLst>
            </p:cNvPr>
            <p:cNvSpPr/>
            <p:nvPr/>
          </p:nvSpPr>
          <p:spPr>
            <a:xfrm>
              <a:off x="4764961" y="3225312"/>
              <a:ext cx="681824" cy="601271"/>
            </a:xfrm>
            <a:custGeom>
              <a:avLst/>
              <a:gdLst/>
              <a:ahLst/>
              <a:cxnLst/>
              <a:rect l="l" t="t" r="r" b="b"/>
              <a:pathLst>
                <a:path w="32291" h="28476" extrusionOk="0">
                  <a:moveTo>
                    <a:pt x="16146" y="1"/>
                  </a:moveTo>
                  <a:cubicBezTo>
                    <a:pt x="14366" y="1"/>
                    <a:pt x="12557" y="339"/>
                    <a:pt x="10808" y="1053"/>
                  </a:cubicBezTo>
                  <a:cubicBezTo>
                    <a:pt x="3503" y="3988"/>
                    <a:pt x="1" y="12294"/>
                    <a:pt x="2936" y="19566"/>
                  </a:cubicBezTo>
                  <a:cubicBezTo>
                    <a:pt x="5193" y="25120"/>
                    <a:pt x="10516" y="28476"/>
                    <a:pt x="16148" y="28476"/>
                  </a:cubicBezTo>
                  <a:cubicBezTo>
                    <a:pt x="17924" y="28476"/>
                    <a:pt x="19731" y="28142"/>
                    <a:pt x="21483" y="27438"/>
                  </a:cubicBezTo>
                  <a:cubicBezTo>
                    <a:pt x="28755" y="24503"/>
                    <a:pt x="32290" y="16197"/>
                    <a:pt x="29322" y="8892"/>
                  </a:cubicBezTo>
                  <a:cubicBezTo>
                    <a:pt x="27092" y="3369"/>
                    <a:pt x="21765" y="1"/>
                    <a:pt x="16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75;p51">
              <a:extLst>
                <a:ext uri="{FF2B5EF4-FFF2-40B4-BE49-F238E27FC236}">
                  <a16:creationId xmlns:a16="http://schemas.microsoft.com/office/drawing/2014/main" id="{23031000-A82A-962F-6963-43C3BD367145}"/>
                </a:ext>
              </a:extLst>
            </p:cNvPr>
            <p:cNvSpPr/>
            <p:nvPr/>
          </p:nvSpPr>
          <p:spPr>
            <a:xfrm>
              <a:off x="5105863" y="3631395"/>
              <a:ext cx="239507" cy="156378"/>
            </a:xfrm>
            <a:custGeom>
              <a:avLst/>
              <a:gdLst/>
              <a:ahLst/>
              <a:cxnLst/>
              <a:rect l="l" t="t" r="r" b="b"/>
              <a:pathLst>
                <a:path w="11343" h="7406" fill="none" extrusionOk="0">
                  <a:moveTo>
                    <a:pt x="1" y="7406"/>
                  </a:moveTo>
                  <a:cubicBezTo>
                    <a:pt x="4904" y="7406"/>
                    <a:pt x="9374" y="4503"/>
                    <a:pt x="11342"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76;p51">
              <a:extLst>
                <a:ext uri="{FF2B5EF4-FFF2-40B4-BE49-F238E27FC236}">
                  <a16:creationId xmlns:a16="http://schemas.microsoft.com/office/drawing/2014/main" id="{3907AB2F-076E-9505-05DE-9C35050EE561}"/>
                </a:ext>
              </a:extLst>
            </p:cNvPr>
            <p:cNvSpPr/>
            <p:nvPr/>
          </p:nvSpPr>
          <p:spPr>
            <a:xfrm>
              <a:off x="4876955" y="3263720"/>
              <a:ext cx="228929" cy="134566"/>
            </a:xfrm>
            <a:custGeom>
              <a:avLst/>
              <a:gdLst/>
              <a:ahLst/>
              <a:cxnLst/>
              <a:rect l="l" t="t" r="r" b="b"/>
              <a:pathLst>
                <a:path w="10842" h="6373" fill="none" extrusionOk="0">
                  <a:moveTo>
                    <a:pt x="10842" y="1"/>
                  </a:moveTo>
                  <a:cubicBezTo>
                    <a:pt x="6338" y="1"/>
                    <a:pt x="2202" y="2436"/>
                    <a:pt x="1" y="6372"/>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77;p51">
              <a:extLst>
                <a:ext uri="{FF2B5EF4-FFF2-40B4-BE49-F238E27FC236}">
                  <a16:creationId xmlns:a16="http://schemas.microsoft.com/office/drawing/2014/main" id="{FEAC94C0-3E50-E2D9-D106-7C507B3FA677}"/>
                </a:ext>
              </a:extLst>
            </p:cNvPr>
            <p:cNvSpPr/>
            <p:nvPr/>
          </p:nvSpPr>
          <p:spPr>
            <a:xfrm>
              <a:off x="4900203" y="3289797"/>
              <a:ext cx="205681" cy="121158"/>
            </a:xfrm>
            <a:custGeom>
              <a:avLst/>
              <a:gdLst/>
              <a:ahLst/>
              <a:cxnLst/>
              <a:rect l="l" t="t" r="r" b="b"/>
              <a:pathLst>
                <a:path w="9741" h="5738" fill="none" extrusionOk="0">
                  <a:moveTo>
                    <a:pt x="9741" y="0"/>
                  </a:moveTo>
                  <a:cubicBezTo>
                    <a:pt x="5704" y="0"/>
                    <a:pt x="1968" y="2202"/>
                    <a:pt x="0" y="57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78;p51">
              <a:extLst>
                <a:ext uri="{FF2B5EF4-FFF2-40B4-BE49-F238E27FC236}">
                  <a16:creationId xmlns:a16="http://schemas.microsoft.com/office/drawing/2014/main" id="{33F6AD9D-E743-1DC4-E96B-CD74CB171DC9}"/>
                </a:ext>
              </a:extLst>
            </p:cNvPr>
            <p:cNvSpPr/>
            <p:nvPr/>
          </p:nvSpPr>
          <p:spPr>
            <a:xfrm>
              <a:off x="5101640" y="3620120"/>
              <a:ext cx="220483" cy="140879"/>
            </a:xfrm>
            <a:custGeom>
              <a:avLst/>
              <a:gdLst/>
              <a:ahLst/>
              <a:cxnLst/>
              <a:rect l="l" t="t" r="r" b="b"/>
              <a:pathLst>
                <a:path w="10442" h="6672" fill="none" extrusionOk="0">
                  <a:moveTo>
                    <a:pt x="0" y="6672"/>
                  </a:moveTo>
                  <a:lnTo>
                    <a:pt x="201" y="6672"/>
                  </a:lnTo>
                  <a:cubicBezTo>
                    <a:pt x="4637" y="6672"/>
                    <a:pt x="8673" y="4070"/>
                    <a:pt x="10441"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79;p51">
              <a:extLst>
                <a:ext uri="{FF2B5EF4-FFF2-40B4-BE49-F238E27FC236}">
                  <a16:creationId xmlns:a16="http://schemas.microsoft.com/office/drawing/2014/main" id="{CC45D5CC-D80F-2742-A424-586B0C37BBF7}"/>
                </a:ext>
              </a:extLst>
            </p:cNvPr>
            <p:cNvSpPr/>
            <p:nvPr/>
          </p:nvSpPr>
          <p:spPr>
            <a:xfrm>
              <a:off x="4925562" y="3319379"/>
              <a:ext cx="180322" cy="106356"/>
            </a:xfrm>
            <a:custGeom>
              <a:avLst/>
              <a:gdLst/>
              <a:ahLst/>
              <a:cxnLst/>
              <a:rect l="l" t="t" r="r" b="b"/>
              <a:pathLst>
                <a:path w="8540" h="5037" fill="none" extrusionOk="0">
                  <a:moveTo>
                    <a:pt x="8540" y="0"/>
                  </a:moveTo>
                  <a:cubicBezTo>
                    <a:pt x="4970" y="0"/>
                    <a:pt x="1701" y="1901"/>
                    <a:pt x="0" y="50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80;p51">
              <a:extLst>
                <a:ext uri="{FF2B5EF4-FFF2-40B4-BE49-F238E27FC236}">
                  <a16:creationId xmlns:a16="http://schemas.microsoft.com/office/drawing/2014/main" id="{6B8BFBC4-8A1F-F8E8-E367-CB7E6C79D420}"/>
                </a:ext>
              </a:extLst>
            </p:cNvPr>
            <p:cNvSpPr/>
            <p:nvPr/>
          </p:nvSpPr>
          <p:spPr>
            <a:xfrm>
              <a:off x="5105863" y="3610259"/>
              <a:ext cx="188789" cy="121876"/>
            </a:xfrm>
            <a:custGeom>
              <a:avLst/>
              <a:gdLst/>
              <a:ahLst/>
              <a:cxnLst/>
              <a:rect l="l" t="t" r="r" b="b"/>
              <a:pathLst>
                <a:path w="8941" h="5772" fill="none" extrusionOk="0">
                  <a:moveTo>
                    <a:pt x="1" y="5771"/>
                  </a:moveTo>
                  <a:cubicBezTo>
                    <a:pt x="3870" y="5771"/>
                    <a:pt x="7339" y="3503"/>
                    <a:pt x="894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81;p51">
              <a:extLst>
                <a:ext uri="{FF2B5EF4-FFF2-40B4-BE49-F238E27FC236}">
                  <a16:creationId xmlns:a16="http://schemas.microsoft.com/office/drawing/2014/main" id="{B895E76E-DA10-0962-7545-EDAA14D1A63C}"/>
                </a:ext>
              </a:extLst>
            </p:cNvPr>
            <p:cNvSpPr/>
            <p:nvPr/>
          </p:nvSpPr>
          <p:spPr>
            <a:xfrm>
              <a:off x="4953730" y="3351073"/>
              <a:ext cx="152155" cy="89464"/>
            </a:xfrm>
            <a:custGeom>
              <a:avLst/>
              <a:gdLst/>
              <a:ahLst/>
              <a:cxnLst/>
              <a:rect l="l" t="t" r="r" b="b"/>
              <a:pathLst>
                <a:path w="7206" h="4237" fill="none" extrusionOk="0">
                  <a:moveTo>
                    <a:pt x="7206" y="0"/>
                  </a:moveTo>
                  <a:cubicBezTo>
                    <a:pt x="4203" y="0"/>
                    <a:pt x="1468" y="1635"/>
                    <a:pt x="0" y="42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82;p51">
              <a:extLst>
                <a:ext uri="{FF2B5EF4-FFF2-40B4-BE49-F238E27FC236}">
                  <a16:creationId xmlns:a16="http://schemas.microsoft.com/office/drawing/2014/main" id="{8C938C6A-9153-7A2F-E2A2-BC3ED7290BF5}"/>
                </a:ext>
              </a:extLst>
            </p:cNvPr>
            <p:cNvSpPr/>
            <p:nvPr/>
          </p:nvSpPr>
          <p:spPr>
            <a:xfrm>
              <a:off x="5105863" y="3600399"/>
              <a:ext cx="157792" cy="100043"/>
            </a:xfrm>
            <a:custGeom>
              <a:avLst/>
              <a:gdLst/>
              <a:ahLst/>
              <a:cxnLst/>
              <a:rect l="l" t="t" r="r" b="b"/>
              <a:pathLst>
                <a:path w="7473" h="4738" fill="none" extrusionOk="0">
                  <a:moveTo>
                    <a:pt x="1" y="4737"/>
                  </a:moveTo>
                  <a:cubicBezTo>
                    <a:pt x="3203" y="4737"/>
                    <a:pt x="6105" y="2869"/>
                    <a:pt x="7473"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83;p51">
              <a:extLst>
                <a:ext uri="{FF2B5EF4-FFF2-40B4-BE49-F238E27FC236}">
                  <a16:creationId xmlns:a16="http://schemas.microsoft.com/office/drawing/2014/main" id="{348A517F-BF21-C699-C14C-F20544C365F4}"/>
                </a:ext>
              </a:extLst>
            </p:cNvPr>
            <p:cNvSpPr/>
            <p:nvPr/>
          </p:nvSpPr>
          <p:spPr>
            <a:xfrm>
              <a:off x="3663392" y="3186946"/>
              <a:ext cx="743079" cy="677074"/>
            </a:xfrm>
            <a:custGeom>
              <a:avLst/>
              <a:gdLst/>
              <a:ahLst/>
              <a:cxnLst/>
              <a:rect l="l" t="t" r="r" b="b"/>
              <a:pathLst>
                <a:path w="35192" h="32066" extrusionOk="0">
                  <a:moveTo>
                    <a:pt x="17579" y="1"/>
                  </a:moveTo>
                  <a:cubicBezTo>
                    <a:pt x="13476" y="1"/>
                    <a:pt x="9374" y="1569"/>
                    <a:pt x="6238" y="4704"/>
                  </a:cubicBezTo>
                  <a:cubicBezTo>
                    <a:pt x="0" y="10975"/>
                    <a:pt x="0" y="21116"/>
                    <a:pt x="6238" y="27387"/>
                  </a:cubicBezTo>
                  <a:cubicBezTo>
                    <a:pt x="9374" y="30506"/>
                    <a:pt x="13476" y="32065"/>
                    <a:pt x="17579" y="32065"/>
                  </a:cubicBezTo>
                  <a:cubicBezTo>
                    <a:pt x="21682" y="32065"/>
                    <a:pt x="25785" y="30506"/>
                    <a:pt x="28921" y="27387"/>
                  </a:cubicBezTo>
                  <a:cubicBezTo>
                    <a:pt x="35192" y="21116"/>
                    <a:pt x="35192" y="10975"/>
                    <a:pt x="28921" y="4704"/>
                  </a:cubicBezTo>
                  <a:cubicBezTo>
                    <a:pt x="25785" y="1569"/>
                    <a:pt x="21682" y="1"/>
                    <a:pt x="17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684;p51">
              <a:extLst>
                <a:ext uri="{FF2B5EF4-FFF2-40B4-BE49-F238E27FC236}">
                  <a16:creationId xmlns:a16="http://schemas.microsoft.com/office/drawing/2014/main" id="{11D9E9A1-2123-7627-AE89-FAA8A9474C50}"/>
                </a:ext>
              </a:extLst>
            </p:cNvPr>
            <p:cNvSpPr/>
            <p:nvPr/>
          </p:nvSpPr>
          <p:spPr>
            <a:xfrm>
              <a:off x="3692974" y="3224974"/>
              <a:ext cx="683218" cy="600848"/>
            </a:xfrm>
            <a:custGeom>
              <a:avLst/>
              <a:gdLst/>
              <a:ahLst/>
              <a:cxnLst/>
              <a:rect l="l" t="t" r="r" b="b"/>
              <a:pathLst>
                <a:path w="32357" h="28456" extrusionOk="0">
                  <a:moveTo>
                    <a:pt x="16188" y="1"/>
                  </a:moveTo>
                  <a:cubicBezTo>
                    <a:pt x="10643" y="1"/>
                    <a:pt x="5368" y="3252"/>
                    <a:pt x="3069" y="8674"/>
                  </a:cubicBezTo>
                  <a:cubicBezTo>
                    <a:pt x="0" y="15913"/>
                    <a:pt x="3403" y="24252"/>
                    <a:pt x="10608" y="27321"/>
                  </a:cubicBezTo>
                  <a:cubicBezTo>
                    <a:pt x="12424" y="28091"/>
                    <a:pt x="14311" y="28455"/>
                    <a:pt x="16169" y="28455"/>
                  </a:cubicBezTo>
                  <a:cubicBezTo>
                    <a:pt x="21714" y="28455"/>
                    <a:pt x="26989" y="25204"/>
                    <a:pt x="29288" y="19782"/>
                  </a:cubicBezTo>
                  <a:cubicBezTo>
                    <a:pt x="32357" y="12543"/>
                    <a:pt x="28988" y="4204"/>
                    <a:pt x="21749" y="1135"/>
                  </a:cubicBezTo>
                  <a:cubicBezTo>
                    <a:pt x="19933" y="365"/>
                    <a:pt x="18045" y="1"/>
                    <a:pt x="16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685;p51">
              <a:extLst>
                <a:ext uri="{FF2B5EF4-FFF2-40B4-BE49-F238E27FC236}">
                  <a16:creationId xmlns:a16="http://schemas.microsoft.com/office/drawing/2014/main" id="{CB8ACFD3-CB13-99BF-9E91-C12F4D4D27E3}"/>
                </a:ext>
              </a:extLst>
            </p:cNvPr>
            <p:cNvSpPr/>
            <p:nvPr/>
          </p:nvSpPr>
          <p:spPr>
            <a:xfrm>
              <a:off x="4034573" y="3631395"/>
              <a:ext cx="240204" cy="156378"/>
            </a:xfrm>
            <a:custGeom>
              <a:avLst/>
              <a:gdLst/>
              <a:ahLst/>
              <a:cxnLst/>
              <a:rect l="l" t="t" r="r" b="b"/>
              <a:pathLst>
                <a:path w="11376" h="7406" fill="none" extrusionOk="0">
                  <a:moveTo>
                    <a:pt x="0" y="7406"/>
                  </a:moveTo>
                  <a:cubicBezTo>
                    <a:pt x="4937" y="7406"/>
                    <a:pt x="9374" y="4503"/>
                    <a:pt x="11375"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686;p51">
              <a:extLst>
                <a:ext uri="{FF2B5EF4-FFF2-40B4-BE49-F238E27FC236}">
                  <a16:creationId xmlns:a16="http://schemas.microsoft.com/office/drawing/2014/main" id="{667F70A9-8513-B728-8896-E201B9367686}"/>
                </a:ext>
              </a:extLst>
            </p:cNvPr>
            <p:cNvSpPr/>
            <p:nvPr/>
          </p:nvSpPr>
          <p:spPr>
            <a:xfrm>
              <a:off x="3805665" y="3263720"/>
              <a:ext cx="228929" cy="134566"/>
            </a:xfrm>
            <a:custGeom>
              <a:avLst/>
              <a:gdLst/>
              <a:ahLst/>
              <a:cxnLst/>
              <a:rect l="l" t="t" r="r" b="b"/>
              <a:pathLst>
                <a:path w="10842" h="6373" fill="none" extrusionOk="0">
                  <a:moveTo>
                    <a:pt x="10841" y="1"/>
                  </a:moveTo>
                  <a:cubicBezTo>
                    <a:pt x="6338" y="1"/>
                    <a:pt x="2202" y="2436"/>
                    <a:pt x="0" y="6372"/>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687;p51">
              <a:extLst>
                <a:ext uri="{FF2B5EF4-FFF2-40B4-BE49-F238E27FC236}">
                  <a16:creationId xmlns:a16="http://schemas.microsoft.com/office/drawing/2014/main" id="{C489F227-5050-0AAE-AA9C-80C9523A7D7B}"/>
                </a:ext>
              </a:extLst>
            </p:cNvPr>
            <p:cNvSpPr/>
            <p:nvPr/>
          </p:nvSpPr>
          <p:spPr>
            <a:xfrm>
              <a:off x="3828912" y="3289797"/>
              <a:ext cx="205681" cy="121158"/>
            </a:xfrm>
            <a:custGeom>
              <a:avLst/>
              <a:gdLst/>
              <a:ahLst/>
              <a:cxnLst/>
              <a:rect l="l" t="t" r="r" b="b"/>
              <a:pathLst>
                <a:path w="9741" h="5738" fill="none" extrusionOk="0">
                  <a:moveTo>
                    <a:pt x="9740" y="0"/>
                  </a:moveTo>
                  <a:cubicBezTo>
                    <a:pt x="5704" y="0"/>
                    <a:pt x="1968" y="2202"/>
                    <a:pt x="0" y="57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688;p51">
              <a:extLst>
                <a:ext uri="{FF2B5EF4-FFF2-40B4-BE49-F238E27FC236}">
                  <a16:creationId xmlns:a16="http://schemas.microsoft.com/office/drawing/2014/main" id="{4C094371-7F5C-D2D1-58D5-D1CA141A28A0}"/>
                </a:ext>
              </a:extLst>
            </p:cNvPr>
            <p:cNvSpPr/>
            <p:nvPr/>
          </p:nvSpPr>
          <p:spPr>
            <a:xfrm>
              <a:off x="4030350" y="3620120"/>
              <a:ext cx="220483" cy="140879"/>
            </a:xfrm>
            <a:custGeom>
              <a:avLst/>
              <a:gdLst/>
              <a:ahLst/>
              <a:cxnLst/>
              <a:rect l="l" t="t" r="r" b="b"/>
              <a:pathLst>
                <a:path w="10442" h="6672" fill="none" extrusionOk="0">
                  <a:moveTo>
                    <a:pt x="0" y="6672"/>
                  </a:moveTo>
                  <a:lnTo>
                    <a:pt x="200" y="6672"/>
                  </a:lnTo>
                  <a:cubicBezTo>
                    <a:pt x="4637" y="6672"/>
                    <a:pt x="8673" y="4070"/>
                    <a:pt x="10441"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689;p51">
              <a:extLst>
                <a:ext uri="{FF2B5EF4-FFF2-40B4-BE49-F238E27FC236}">
                  <a16:creationId xmlns:a16="http://schemas.microsoft.com/office/drawing/2014/main" id="{8394B573-8EB8-759F-9075-9D8123D0B5BD}"/>
                </a:ext>
              </a:extLst>
            </p:cNvPr>
            <p:cNvSpPr/>
            <p:nvPr/>
          </p:nvSpPr>
          <p:spPr>
            <a:xfrm>
              <a:off x="3854250" y="3319379"/>
              <a:ext cx="180343" cy="106356"/>
            </a:xfrm>
            <a:custGeom>
              <a:avLst/>
              <a:gdLst/>
              <a:ahLst/>
              <a:cxnLst/>
              <a:rect l="l" t="t" r="r" b="b"/>
              <a:pathLst>
                <a:path w="8541" h="5037" fill="none" extrusionOk="0">
                  <a:moveTo>
                    <a:pt x="8540" y="0"/>
                  </a:moveTo>
                  <a:cubicBezTo>
                    <a:pt x="5005" y="0"/>
                    <a:pt x="1702" y="1901"/>
                    <a:pt x="1" y="50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690;p51">
              <a:extLst>
                <a:ext uri="{FF2B5EF4-FFF2-40B4-BE49-F238E27FC236}">
                  <a16:creationId xmlns:a16="http://schemas.microsoft.com/office/drawing/2014/main" id="{CE80B63C-A341-1741-1DF9-89976F8BAF54}"/>
                </a:ext>
              </a:extLst>
            </p:cNvPr>
            <p:cNvSpPr/>
            <p:nvPr/>
          </p:nvSpPr>
          <p:spPr>
            <a:xfrm>
              <a:off x="4034573" y="3610259"/>
              <a:ext cx="188789" cy="121876"/>
            </a:xfrm>
            <a:custGeom>
              <a:avLst/>
              <a:gdLst/>
              <a:ahLst/>
              <a:cxnLst/>
              <a:rect l="l" t="t" r="r" b="b"/>
              <a:pathLst>
                <a:path w="8941" h="5772" fill="none" extrusionOk="0">
                  <a:moveTo>
                    <a:pt x="0" y="5771"/>
                  </a:moveTo>
                  <a:cubicBezTo>
                    <a:pt x="3870" y="5771"/>
                    <a:pt x="7372" y="3503"/>
                    <a:pt x="894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691;p51">
              <a:extLst>
                <a:ext uri="{FF2B5EF4-FFF2-40B4-BE49-F238E27FC236}">
                  <a16:creationId xmlns:a16="http://schemas.microsoft.com/office/drawing/2014/main" id="{85E30C4F-491D-D37F-1755-26A87E2766EB}"/>
                </a:ext>
              </a:extLst>
            </p:cNvPr>
            <p:cNvSpPr/>
            <p:nvPr/>
          </p:nvSpPr>
          <p:spPr>
            <a:xfrm>
              <a:off x="3882439" y="3351073"/>
              <a:ext cx="152155" cy="89464"/>
            </a:xfrm>
            <a:custGeom>
              <a:avLst/>
              <a:gdLst/>
              <a:ahLst/>
              <a:cxnLst/>
              <a:rect l="l" t="t" r="r" b="b"/>
              <a:pathLst>
                <a:path w="7206" h="4237" fill="none" extrusionOk="0">
                  <a:moveTo>
                    <a:pt x="7205" y="0"/>
                  </a:moveTo>
                  <a:cubicBezTo>
                    <a:pt x="4203" y="0"/>
                    <a:pt x="1468" y="1635"/>
                    <a:pt x="0" y="42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692;p51">
              <a:extLst>
                <a:ext uri="{FF2B5EF4-FFF2-40B4-BE49-F238E27FC236}">
                  <a16:creationId xmlns:a16="http://schemas.microsoft.com/office/drawing/2014/main" id="{E2F502E6-323A-6D71-21CC-E0506FE8555E}"/>
                </a:ext>
              </a:extLst>
            </p:cNvPr>
            <p:cNvSpPr/>
            <p:nvPr/>
          </p:nvSpPr>
          <p:spPr>
            <a:xfrm>
              <a:off x="4034573" y="3600399"/>
              <a:ext cx="157792" cy="100043"/>
            </a:xfrm>
            <a:custGeom>
              <a:avLst/>
              <a:gdLst/>
              <a:ahLst/>
              <a:cxnLst/>
              <a:rect l="l" t="t" r="r" b="b"/>
              <a:pathLst>
                <a:path w="7473" h="4738" fill="none" extrusionOk="0">
                  <a:moveTo>
                    <a:pt x="0" y="4737"/>
                  </a:moveTo>
                  <a:cubicBezTo>
                    <a:pt x="3203" y="4737"/>
                    <a:pt x="6105" y="2869"/>
                    <a:pt x="7472"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693;p51">
              <a:extLst>
                <a:ext uri="{FF2B5EF4-FFF2-40B4-BE49-F238E27FC236}">
                  <a16:creationId xmlns:a16="http://schemas.microsoft.com/office/drawing/2014/main" id="{06F5F133-11A2-69F9-79A8-C75E2F9B0DB7}"/>
                </a:ext>
              </a:extLst>
            </p:cNvPr>
            <p:cNvSpPr/>
            <p:nvPr/>
          </p:nvSpPr>
          <p:spPr>
            <a:xfrm>
              <a:off x="4199375" y="2222877"/>
              <a:ext cx="634632" cy="576735"/>
            </a:xfrm>
            <a:custGeom>
              <a:avLst/>
              <a:gdLst/>
              <a:ahLst/>
              <a:cxnLst/>
              <a:rect l="l" t="t" r="r" b="b"/>
              <a:pathLst>
                <a:path w="30056" h="27314" extrusionOk="0">
                  <a:moveTo>
                    <a:pt x="26100" y="1"/>
                  </a:moveTo>
                  <a:cubicBezTo>
                    <a:pt x="25426" y="1"/>
                    <a:pt x="24673" y="118"/>
                    <a:pt x="23985" y="493"/>
                  </a:cubicBezTo>
                  <a:cubicBezTo>
                    <a:pt x="22484" y="1327"/>
                    <a:pt x="17180" y="8732"/>
                    <a:pt x="15379" y="11268"/>
                  </a:cubicBezTo>
                  <a:lnTo>
                    <a:pt x="15279" y="11167"/>
                  </a:lnTo>
                  <a:cubicBezTo>
                    <a:pt x="15212" y="11067"/>
                    <a:pt x="15120" y="11017"/>
                    <a:pt x="15028" y="11017"/>
                  </a:cubicBezTo>
                  <a:cubicBezTo>
                    <a:pt x="14937" y="11017"/>
                    <a:pt x="14845" y="11067"/>
                    <a:pt x="14778" y="11167"/>
                  </a:cubicBezTo>
                  <a:cubicBezTo>
                    <a:pt x="14778" y="11167"/>
                    <a:pt x="13544" y="12268"/>
                    <a:pt x="13577" y="12669"/>
                  </a:cubicBezTo>
                  <a:cubicBezTo>
                    <a:pt x="13711" y="12902"/>
                    <a:pt x="13878" y="13136"/>
                    <a:pt x="14078" y="13336"/>
                  </a:cubicBezTo>
                  <a:lnTo>
                    <a:pt x="3770" y="23743"/>
                  </a:lnTo>
                  <a:cubicBezTo>
                    <a:pt x="3770" y="23743"/>
                    <a:pt x="1002" y="23810"/>
                    <a:pt x="501" y="24077"/>
                  </a:cubicBezTo>
                  <a:cubicBezTo>
                    <a:pt x="1" y="24310"/>
                    <a:pt x="1" y="24377"/>
                    <a:pt x="1" y="25311"/>
                  </a:cubicBezTo>
                  <a:cubicBezTo>
                    <a:pt x="1" y="26245"/>
                    <a:pt x="134" y="27112"/>
                    <a:pt x="301" y="27179"/>
                  </a:cubicBezTo>
                  <a:cubicBezTo>
                    <a:pt x="418" y="27218"/>
                    <a:pt x="842" y="27314"/>
                    <a:pt x="1201" y="27314"/>
                  </a:cubicBezTo>
                  <a:cubicBezTo>
                    <a:pt x="1457" y="27314"/>
                    <a:pt x="1680" y="27265"/>
                    <a:pt x="1736" y="27112"/>
                  </a:cubicBezTo>
                  <a:cubicBezTo>
                    <a:pt x="1869" y="26745"/>
                    <a:pt x="1435" y="26045"/>
                    <a:pt x="1435" y="26045"/>
                  </a:cubicBezTo>
                  <a:cubicBezTo>
                    <a:pt x="1435" y="26045"/>
                    <a:pt x="1656" y="25457"/>
                    <a:pt x="2118" y="25457"/>
                  </a:cubicBezTo>
                  <a:cubicBezTo>
                    <a:pt x="2195" y="25457"/>
                    <a:pt x="2279" y="25473"/>
                    <a:pt x="2369" y="25511"/>
                  </a:cubicBezTo>
                  <a:cubicBezTo>
                    <a:pt x="2877" y="25709"/>
                    <a:pt x="3313" y="26311"/>
                    <a:pt x="3920" y="26311"/>
                  </a:cubicBezTo>
                  <a:cubicBezTo>
                    <a:pt x="4031" y="26311"/>
                    <a:pt x="4147" y="26291"/>
                    <a:pt x="4271" y="26245"/>
                  </a:cubicBezTo>
                  <a:cubicBezTo>
                    <a:pt x="5071" y="25945"/>
                    <a:pt x="5738" y="24644"/>
                    <a:pt x="5738" y="24644"/>
                  </a:cubicBezTo>
                  <a:lnTo>
                    <a:pt x="16880" y="16405"/>
                  </a:lnTo>
                  <a:cubicBezTo>
                    <a:pt x="17080" y="16638"/>
                    <a:pt x="17313" y="16838"/>
                    <a:pt x="17547" y="17038"/>
                  </a:cubicBezTo>
                  <a:cubicBezTo>
                    <a:pt x="17590" y="17067"/>
                    <a:pt x="17645" y="17081"/>
                    <a:pt x="17709" y="17081"/>
                  </a:cubicBezTo>
                  <a:cubicBezTo>
                    <a:pt x="18234" y="17081"/>
                    <a:pt x="19345" y="16184"/>
                    <a:pt x="19315" y="15737"/>
                  </a:cubicBezTo>
                  <a:cubicBezTo>
                    <a:pt x="19315" y="15704"/>
                    <a:pt x="19315" y="15671"/>
                    <a:pt x="19315" y="15671"/>
                  </a:cubicBezTo>
                  <a:lnTo>
                    <a:pt x="30056" y="8832"/>
                  </a:lnTo>
                  <a:lnTo>
                    <a:pt x="28121" y="326"/>
                  </a:lnTo>
                  <a:cubicBezTo>
                    <a:pt x="28121" y="326"/>
                    <a:pt x="27222" y="1"/>
                    <a:pt x="26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694;p51">
              <a:extLst>
                <a:ext uri="{FF2B5EF4-FFF2-40B4-BE49-F238E27FC236}">
                  <a16:creationId xmlns:a16="http://schemas.microsoft.com/office/drawing/2014/main" id="{EF071C92-BB90-2EF5-4C63-3E3E0A0CFA49}"/>
                </a:ext>
              </a:extLst>
            </p:cNvPr>
            <p:cNvSpPr/>
            <p:nvPr/>
          </p:nvSpPr>
          <p:spPr>
            <a:xfrm>
              <a:off x="4202542" y="2761162"/>
              <a:ext cx="84903" cy="119426"/>
            </a:xfrm>
            <a:custGeom>
              <a:avLst/>
              <a:gdLst/>
              <a:ahLst/>
              <a:cxnLst/>
              <a:rect l="l" t="t" r="r" b="b"/>
              <a:pathLst>
                <a:path w="4021" h="5656" extrusionOk="0">
                  <a:moveTo>
                    <a:pt x="749" y="0"/>
                  </a:moveTo>
                  <a:cubicBezTo>
                    <a:pt x="372" y="0"/>
                    <a:pt x="1" y="386"/>
                    <a:pt x="251" y="819"/>
                  </a:cubicBezTo>
                  <a:lnTo>
                    <a:pt x="2853" y="5355"/>
                  </a:lnTo>
                  <a:cubicBezTo>
                    <a:pt x="2953" y="5522"/>
                    <a:pt x="3120" y="5622"/>
                    <a:pt x="3320" y="5655"/>
                  </a:cubicBezTo>
                  <a:cubicBezTo>
                    <a:pt x="3754" y="5655"/>
                    <a:pt x="4021" y="5188"/>
                    <a:pt x="3820" y="4822"/>
                  </a:cubicBezTo>
                  <a:lnTo>
                    <a:pt x="1219" y="285"/>
                  </a:lnTo>
                  <a:cubicBezTo>
                    <a:pt x="1102" y="84"/>
                    <a:pt x="925" y="0"/>
                    <a:pt x="749" y="0"/>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695;p51">
              <a:extLst>
                <a:ext uri="{FF2B5EF4-FFF2-40B4-BE49-F238E27FC236}">
                  <a16:creationId xmlns:a16="http://schemas.microsoft.com/office/drawing/2014/main" id="{B2113D07-DA42-F7EF-5970-D839780572F7}"/>
                </a:ext>
              </a:extLst>
            </p:cNvPr>
            <p:cNvSpPr/>
            <p:nvPr/>
          </p:nvSpPr>
          <p:spPr>
            <a:xfrm>
              <a:off x="4166985" y="2491777"/>
              <a:ext cx="366979" cy="304077"/>
            </a:xfrm>
            <a:custGeom>
              <a:avLst/>
              <a:gdLst/>
              <a:ahLst/>
              <a:cxnLst/>
              <a:rect l="l" t="t" r="r" b="b"/>
              <a:pathLst>
                <a:path w="17380" h="14401" extrusionOk="0">
                  <a:moveTo>
                    <a:pt x="14444" y="0"/>
                  </a:moveTo>
                  <a:lnTo>
                    <a:pt x="3770" y="10841"/>
                  </a:lnTo>
                  <a:cubicBezTo>
                    <a:pt x="3770" y="10841"/>
                    <a:pt x="1001" y="10908"/>
                    <a:pt x="501" y="11142"/>
                  </a:cubicBezTo>
                  <a:cubicBezTo>
                    <a:pt x="1" y="11408"/>
                    <a:pt x="1" y="11475"/>
                    <a:pt x="1" y="12409"/>
                  </a:cubicBezTo>
                  <a:cubicBezTo>
                    <a:pt x="1" y="13343"/>
                    <a:pt x="134" y="14210"/>
                    <a:pt x="334" y="14244"/>
                  </a:cubicBezTo>
                  <a:cubicBezTo>
                    <a:pt x="436" y="14285"/>
                    <a:pt x="887" y="14400"/>
                    <a:pt x="1252" y="14400"/>
                  </a:cubicBezTo>
                  <a:cubicBezTo>
                    <a:pt x="1485" y="14400"/>
                    <a:pt x="1683" y="14353"/>
                    <a:pt x="1735" y="14210"/>
                  </a:cubicBezTo>
                  <a:cubicBezTo>
                    <a:pt x="1869" y="13810"/>
                    <a:pt x="1435" y="13143"/>
                    <a:pt x="1435" y="13143"/>
                  </a:cubicBezTo>
                  <a:cubicBezTo>
                    <a:pt x="1435" y="13143"/>
                    <a:pt x="1664" y="12533"/>
                    <a:pt x="2143" y="12533"/>
                  </a:cubicBezTo>
                  <a:cubicBezTo>
                    <a:pt x="2213" y="12533"/>
                    <a:pt x="2288" y="12546"/>
                    <a:pt x="2369" y="12576"/>
                  </a:cubicBezTo>
                  <a:cubicBezTo>
                    <a:pt x="2877" y="12802"/>
                    <a:pt x="3313" y="13410"/>
                    <a:pt x="3920" y="13410"/>
                  </a:cubicBezTo>
                  <a:cubicBezTo>
                    <a:pt x="4031" y="13410"/>
                    <a:pt x="4147" y="13389"/>
                    <a:pt x="4270" y="13343"/>
                  </a:cubicBezTo>
                  <a:cubicBezTo>
                    <a:pt x="5071" y="13010"/>
                    <a:pt x="5771" y="11742"/>
                    <a:pt x="5771" y="11742"/>
                  </a:cubicBezTo>
                  <a:lnTo>
                    <a:pt x="17380" y="3103"/>
                  </a:lnTo>
                  <a:lnTo>
                    <a:pt x="14444" y="0"/>
                  </a:lnTo>
                  <a:close/>
                </a:path>
              </a:pathLst>
            </a:custGeom>
            <a:solidFill>
              <a:srgbClr val="FFFFFF"/>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696;p51">
              <a:extLst>
                <a:ext uri="{FF2B5EF4-FFF2-40B4-BE49-F238E27FC236}">
                  <a16:creationId xmlns:a16="http://schemas.microsoft.com/office/drawing/2014/main" id="{FC86F2BC-DD1F-0EDE-EA13-EB06158D1EDD}"/>
                </a:ext>
              </a:extLst>
            </p:cNvPr>
            <p:cNvSpPr/>
            <p:nvPr/>
          </p:nvSpPr>
          <p:spPr>
            <a:xfrm>
              <a:off x="4181786" y="2743066"/>
              <a:ext cx="63408" cy="54413"/>
            </a:xfrm>
            <a:custGeom>
              <a:avLst/>
              <a:gdLst/>
              <a:ahLst/>
              <a:cxnLst/>
              <a:rect l="l" t="t" r="r" b="b"/>
              <a:pathLst>
                <a:path w="3003" h="2577" extrusionOk="0">
                  <a:moveTo>
                    <a:pt x="1723" y="0"/>
                  </a:moveTo>
                  <a:cubicBezTo>
                    <a:pt x="1411" y="0"/>
                    <a:pt x="1093" y="116"/>
                    <a:pt x="834" y="375"/>
                  </a:cubicBezTo>
                  <a:cubicBezTo>
                    <a:pt x="0" y="1175"/>
                    <a:pt x="600" y="2576"/>
                    <a:pt x="1735" y="2576"/>
                  </a:cubicBezTo>
                  <a:cubicBezTo>
                    <a:pt x="2435" y="2576"/>
                    <a:pt x="3002" y="2009"/>
                    <a:pt x="3002" y="1275"/>
                  </a:cubicBezTo>
                  <a:cubicBezTo>
                    <a:pt x="3002" y="508"/>
                    <a:pt x="2376" y="0"/>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97;p51">
              <a:extLst>
                <a:ext uri="{FF2B5EF4-FFF2-40B4-BE49-F238E27FC236}">
                  <a16:creationId xmlns:a16="http://schemas.microsoft.com/office/drawing/2014/main" id="{568C5DB8-7879-B597-0B36-C055DD5BAEBE}"/>
                </a:ext>
              </a:extLst>
            </p:cNvPr>
            <p:cNvSpPr/>
            <p:nvPr/>
          </p:nvSpPr>
          <p:spPr>
            <a:xfrm>
              <a:off x="4805122" y="2788569"/>
              <a:ext cx="205681" cy="87522"/>
            </a:xfrm>
            <a:custGeom>
              <a:avLst/>
              <a:gdLst/>
              <a:ahLst/>
              <a:cxnLst/>
              <a:rect l="l" t="t" r="r" b="b"/>
              <a:pathLst>
                <a:path w="9741" h="4145" extrusionOk="0">
                  <a:moveTo>
                    <a:pt x="8331" y="0"/>
                  </a:moveTo>
                  <a:cubicBezTo>
                    <a:pt x="7887" y="0"/>
                    <a:pt x="7409" y="165"/>
                    <a:pt x="7072" y="288"/>
                  </a:cubicBezTo>
                  <a:cubicBezTo>
                    <a:pt x="5904" y="855"/>
                    <a:pt x="4670" y="1189"/>
                    <a:pt x="3403" y="1322"/>
                  </a:cubicBezTo>
                  <a:cubicBezTo>
                    <a:pt x="1368" y="1489"/>
                    <a:pt x="0" y="1222"/>
                    <a:pt x="467" y="2690"/>
                  </a:cubicBezTo>
                  <a:cubicBezTo>
                    <a:pt x="813" y="3703"/>
                    <a:pt x="2399" y="4144"/>
                    <a:pt x="4106" y="4144"/>
                  </a:cubicBezTo>
                  <a:cubicBezTo>
                    <a:pt x="4870" y="4144"/>
                    <a:pt x="5659" y="4056"/>
                    <a:pt x="6371" y="3890"/>
                  </a:cubicBezTo>
                  <a:cubicBezTo>
                    <a:pt x="8640" y="3323"/>
                    <a:pt x="9740" y="2489"/>
                    <a:pt x="9474" y="1022"/>
                  </a:cubicBezTo>
                  <a:cubicBezTo>
                    <a:pt x="9329" y="228"/>
                    <a:pt x="8854" y="0"/>
                    <a:pt x="83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98;p51">
              <a:extLst>
                <a:ext uri="{FF2B5EF4-FFF2-40B4-BE49-F238E27FC236}">
                  <a16:creationId xmlns:a16="http://schemas.microsoft.com/office/drawing/2014/main" id="{3E9C7B36-D888-DACD-0B36-A87DB26959F6}"/>
                </a:ext>
              </a:extLst>
            </p:cNvPr>
            <p:cNvSpPr/>
            <p:nvPr/>
          </p:nvSpPr>
          <p:spPr>
            <a:xfrm>
              <a:off x="4487468" y="2703074"/>
              <a:ext cx="435771" cy="706466"/>
            </a:xfrm>
            <a:custGeom>
              <a:avLst/>
              <a:gdLst/>
              <a:ahLst/>
              <a:cxnLst/>
              <a:rect l="l" t="t" r="r" b="b"/>
              <a:pathLst>
                <a:path w="20638" h="33458" extrusionOk="0">
                  <a:moveTo>
                    <a:pt x="18299" y="1"/>
                  </a:moveTo>
                  <a:cubicBezTo>
                    <a:pt x="17310" y="1"/>
                    <a:pt x="16094" y="416"/>
                    <a:pt x="14877" y="1135"/>
                  </a:cubicBezTo>
                  <a:cubicBezTo>
                    <a:pt x="14877" y="1135"/>
                    <a:pt x="734" y="11609"/>
                    <a:pt x="367" y="13810"/>
                  </a:cubicBezTo>
                  <a:cubicBezTo>
                    <a:pt x="0" y="16012"/>
                    <a:pt x="2569" y="32724"/>
                    <a:pt x="2569" y="32724"/>
                  </a:cubicBezTo>
                  <a:lnTo>
                    <a:pt x="4770" y="33458"/>
                  </a:lnTo>
                  <a:cubicBezTo>
                    <a:pt x="4770" y="33458"/>
                    <a:pt x="5971" y="18580"/>
                    <a:pt x="7138" y="15745"/>
                  </a:cubicBezTo>
                  <a:cubicBezTo>
                    <a:pt x="8339" y="12876"/>
                    <a:pt x="20181" y="6172"/>
                    <a:pt x="20481" y="2802"/>
                  </a:cubicBezTo>
                  <a:cubicBezTo>
                    <a:pt x="20638" y="830"/>
                    <a:pt x="19696" y="1"/>
                    <a:pt x="18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99;p51">
              <a:extLst>
                <a:ext uri="{FF2B5EF4-FFF2-40B4-BE49-F238E27FC236}">
                  <a16:creationId xmlns:a16="http://schemas.microsoft.com/office/drawing/2014/main" id="{23EB88E5-FF13-39CB-D7CF-58A7B130EE78}"/>
                </a:ext>
              </a:extLst>
            </p:cNvPr>
            <p:cNvSpPr/>
            <p:nvPr/>
          </p:nvSpPr>
          <p:spPr>
            <a:xfrm>
              <a:off x="4436750" y="3394021"/>
              <a:ext cx="151458" cy="81018"/>
            </a:xfrm>
            <a:custGeom>
              <a:avLst/>
              <a:gdLst/>
              <a:ahLst/>
              <a:cxnLst/>
              <a:rect l="l" t="t" r="r" b="b"/>
              <a:pathLst>
                <a:path w="7173" h="3837" extrusionOk="0">
                  <a:moveTo>
                    <a:pt x="4971" y="1"/>
                  </a:moveTo>
                  <a:cubicBezTo>
                    <a:pt x="4270" y="168"/>
                    <a:pt x="3570" y="301"/>
                    <a:pt x="2869" y="368"/>
                  </a:cubicBezTo>
                  <a:cubicBezTo>
                    <a:pt x="2808" y="371"/>
                    <a:pt x="2745" y="373"/>
                    <a:pt x="2682" y="373"/>
                  </a:cubicBezTo>
                  <a:cubicBezTo>
                    <a:pt x="1842" y="373"/>
                    <a:pt x="838" y="95"/>
                    <a:pt x="330" y="95"/>
                  </a:cubicBezTo>
                  <a:cubicBezTo>
                    <a:pt x="125" y="95"/>
                    <a:pt x="0" y="140"/>
                    <a:pt x="0" y="268"/>
                  </a:cubicBezTo>
                  <a:cubicBezTo>
                    <a:pt x="0" y="701"/>
                    <a:pt x="2035" y="2469"/>
                    <a:pt x="3036" y="2569"/>
                  </a:cubicBezTo>
                  <a:cubicBezTo>
                    <a:pt x="4037" y="2636"/>
                    <a:pt x="5337" y="2736"/>
                    <a:pt x="5337" y="2736"/>
                  </a:cubicBezTo>
                  <a:lnTo>
                    <a:pt x="5371" y="3437"/>
                  </a:lnTo>
                  <a:lnTo>
                    <a:pt x="6705" y="3837"/>
                  </a:lnTo>
                  <a:lnTo>
                    <a:pt x="7172" y="701"/>
                  </a:lnTo>
                  <a:lnTo>
                    <a:pt x="4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00;p51">
              <a:extLst>
                <a:ext uri="{FF2B5EF4-FFF2-40B4-BE49-F238E27FC236}">
                  <a16:creationId xmlns:a16="http://schemas.microsoft.com/office/drawing/2014/main" id="{3C53631F-FE35-BBB2-56EB-90552E84F9B4}"/>
                </a:ext>
              </a:extLst>
            </p:cNvPr>
            <p:cNvSpPr/>
            <p:nvPr/>
          </p:nvSpPr>
          <p:spPr>
            <a:xfrm>
              <a:off x="4445893" y="3420794"/>
              <a:ext cx="104984" cy="71854"/>
            </a:xfrm>
            <a:custGeom>
              <a:avLst/>
              <a:gdLst/>
              <a:ahLst/>
              <a:cxnLst/>
              <a:rect l="l" t="t" r="r" b="b"/>
              <a:pathLst>
                <a:path w="4972" h="3403" extrusionOk="0">
                  <a:moveTo>
                    <a:pt x="635" y="0"/>
                  </a:moveTo>
                  <a:lnTo>
                    <a:pt x="1" y="1235"/>
                  </a:lnTo>
                  <a:lnTo>
                    <a:pt x="4337" y="3403"/>
                  </a:lnTo>
                  <a:lnTo>
                    <a:pt x="4971" y="2202"/>
                  </a:lnTo>
                  <a:lnTo>
                    <a:pt x="635" y="0"/>
                  </a:lnTo>
                  <a:close/>
                </a:path>
              </a:pathLst>
            </a:custGeom>
            <a:solidFill>
              <a:schemeClr val="lt1"/>
            </a:solidFill>
            <a:ln w="10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01;p51">
              <a:extLst>
                <a:ext uri="{FF2B5EF4-FFF2-40B4-BE49-F238E27FC236}">
                  <a16:creationId xmlns:a16="http://schemas.microsoft.com/office/drawing/2014/main" id="{39786CB7-DB11-744B-9C8F-7CB8FDCE1A5E}"/>
                </a:ext>
              </a:extLst>
            </p:cNvPr>
            <p:cNvSpPr/>
            <p:nvPr/>
          </p:nvSpPr>
          <p:spPr>
            <a:xfrm>
              <a:off x="4498026" y="3448265"/>
              <a:ext cx="128907" cy="88767"/>
            </a:xfrm>
            <a:custGeom>
              <a:avLst/>
              <a:gdLst/>
              <a:ahLst/>
              <a:cxnLst/>
              <a:rect l="l" t="t" r="r" b="b"/>
              <a:pathLst>
                <a:path w="6105" h="4204" extrusionOk="0">
                  <a:moveTo>
                    <a:pt x="134" y="0"/>
                  </a:moveTo>
                  <a:lnTo>
                    <a:pt x="0" y="401"/>
                  </a:lnTo>
                  <a:lnTo>
                    <a:pt x="5571" y="4203"/>
                  </a:lnTo>
                  <a:lnTo>
                    <a:pt x="6105" y="2869"/>
                  </a:lnTo>
                  <a:lnTo>
                    <a:pt x="134" y="0"/>
                  </a:lnTo>
                  <a:close/>
                </a:path>
              </a:pathLst>
            </a:custGeom>
            <a:solidFill>
              <a:srgbClr val="FFFFFF"/>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02;p51">
              <a:extLst>
                <a:ext uri="{FF2B5EF4-FFF2-40B4-BE49-F238E27FC236}">
                  <a16:creationId xmlns:a16="http://schemas.microsoft.com/office/drawing/2014/main" id="{5CEBE8A5-938A-CB05-931A-3773A51F3EA9}"/>
                </a:ext>
              </a:extLst>
            </p:cNvPr>
            <p:cNvSpPr/>
            <p:nvPr/>
          </p:nvSpPr>
          <p:spPr>
            <a:xfrm>
              <a:off x="4021186" y="2857024"/>
              <a:ext cx="1093863" cy="700427"/>
            </a:xfrm>
            <a:custGeom>
              <a:avLst/>
              <a:gdLst/>
              <a:ahLst/>
              <a:cxnLst/>
              <a:rect l="l" t="t" r="r" b="b"/>
              <a:pathLst>
                <a:path w="51805" h="33172" extrusionOk="0">
                  <a:moveTo>
                    <a:pt x="38228" y="4985"/>
                  </a:moveTo>
                  <a:lnTo>
                    <a:pt x="28354" y="31070"/>
                  </a:lnTo>
                  <a:lnTo>
                    <a:pt x="10208" y="9588"/>
                  </a:lnTo>
                  <a:cubicBezTo>
                    <a:pt x="10708" y="7887"/>
                    <a:pt x="11109" y="6319"/>
                    <a:pt x="11442" y="4985"/>
                  </a:cubicBezTo>
                  <a:close/>
                  <a:moveTo>
                    <a:pt x="39796" y="3917"/>
                  </a:moveTo>
                  <a:lnTo>
                    <a:pt x="50637" y="31170"/>
                  </a:lnTo>
                  <a:lnTo>
                    <a:pt x="29121" y="32104"/>
                  </a:lnTo>
                  <a:lnTo>
                    <a:pt x="39796" y="3917"/>
                  </a:lnTo>
                  <a:close/>
                  <a:moveTo>
                    <a:pt x="11896" y="1"/>
                  </a:moveTo>
                  <a:cubicBezTo>
                    <a:pt x="11661" y="1"/>
                    <a:pt x="11432" y="138"/>
                    <a:pt x="11375" y="448"/>
                  </a:cubicBezTo>
                  <a:cubicBezTo>
                    <a:pt x="11342" y="648"/>
                    <a:pt x="7539" y="19162"/>
                    <a:pt x="167" y="31370"/>
                  </a:cubicBezTo>
                  <a:cubicBezTo>
                    <a:pt x="1" y="31637"/>
                    <a:pt x="101" y="31971"/>
                    <a:pt x="368" y="32138"/>
                  </a:cubicBezTo>
                  <a:cubicBezTo>
                    <a:pt x="445" y="32193"/>
                    <a:pt x="538" y="32219"/>
                    <a:pt x="632" y="32219"/>
                  </a:cubicBezTo>
                  <a:cubicBezTo>
                    <a:pt x="820" y="32219"/>
                    <a:pt x="1012" y="32115"/>
                    <a:pt x="1101" y="31938"/>
                  </a:cubicBezTo>
                  <a:cubicBezTo>
                    <a:pt x="5038" y="25466"/>
                    <a:pt x="7940" y="17260"/>
                    <a:pt x="9841" y="10856"/>
                  </a:cubicBezTo>
                  <a:lnTo>
                    <a:pt x="28121" y="32471"/>
                  </a:lnTo>
                  <a:cubicBezTo>
                    <a:pt x="28121" y="32571"/>
                    <a:pt x="28187" y="32638"/>
                    <a:pt x="28254" y="32738"/>
                  </a:cubicBezTo>
                  <a:cubicBezTo>
                    <a:pt x="28454" y="33005"/>
                    <a:pt x="28788" y="33172"/>
                    <a:pt x="29121" y="33172"/>
                  </a:cubicBezTo>
                  <a:lnTo>
                    <a:pt x="29188" y="33172"/>
                  </a:lnTo>
                  <a:lnTo>
                    <a:pt x="50703" y="32238"/>
                  </a:lnTo>
                  <a:cubicBezTo>
                    <a:pt x="51070" y="32238"/>
                    <a:pt x="51404" y="32038"/>
                    <a:pt x="51604" y="31737"/>
                  </a:cubicBezTo>
                  <a:cubicBezTo>
                    <a:pt x="51771" y="31437"/>
                    <a:pt x="51804" y="31070"/>
                    <a:pt x="51671" y="30737"/>
                  </a:cubicBezTo>
                  <a:lnTo>
                    <a:pt x="40496" y="2650"/>
                  </a:lnTo>
                  <a:cubicBezTo>
                    <a:pt x="40463" y="2550"/>
                    <a:pt x="40429" y="2483"/>
                    <a:pt x="40363" y="2450"/>
                  </a:cubicBezTo>
                  <a:lnTo>
                    <a:pt x="40963" y="882"/>
                  </a:lnTo>
                  <a:cubicBezTo>
                    <a:pt x="41111" y="440"/>
                    <a:pt x="40766" y="130"/>
                    <a:pt x="40425" y="130"/>
                  </a:cubicBezTo>
                  <a:cubicBezTo>
                    <a:pt x="40226" y="130"/>
                    <a:pt x="40027" y="236"/>
                    <a:pt x="39929" y="482"/>
                  </a:cubicBezTo>
                  <a:lnTo>
                    <a:pt x="38628" y="3884"/>
                  </a:lnTo>
                  <a:lnTo>
                    <a:pt x="11709" y="3884"/>
                  </a:lnTo>
                  <a:cubicBezTo>
                    <a:pt x="12209" y="1916"/>
                    <a:pt x="12443" y="715"/>
                    <a:pt x="12476" y="682"/>
                  </a:cubicBezTo>
                  <a:cubicBezTo>
                    <a:pt x="12553" y="258"/>
                    <a:pt x="12219" y="1"/>
                    <a:pt x="11896" y="1"/>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03;p51">
              <a:extLst>
                <a:ext uri="{FF2B5EF4-FFF2-40B4-BE49-F238E27FC236}">
                  <a16:creationId xmlns:a16="http://schemas.microsoft.com/office/drawing/2014/main" id="{23E944AA-F220-A8B9-30FC-6CB76365838C}"/>
                </a:ext>
              </a:extLst>
            </p:cNvPr>
            <p:cNvSpPr/>
            <p:nvPr/>
          </p:nvSpPr>
          <p:spPr>
            <a:xfrm>
              <a:off x="4236706" y="2841673"/>
              <a:ext cx="63429" cy="54413"/>
            </a:xfrm>
            <a:custGeom>
              <a:avLst/>
              <a:gdLst/>
              <a:ahLst/>
              <a:cxnLst/>
              <a:rect l="l" t="t" r="r" b="b"/>
              <a:pathLst>
                <a:path w="3004" h="2577" extrusionOk="0">
                  <a:moveTo>
                    <a:pt x="1698" y="0"/>
                  </a:moveTo>
                  <a:cubicBezTo>
                    <a:pt x="1382" y="0"/>
                    <a:pt x="1060" y="116"/>
                    <a:pt x="801" y="375"/>
                  </a:cubicBezTo>
                  <a:cubicBezTo>
                    <a:pt x="1" y="1175"/>
                    <a:pt x="568" y="2576"/>
                    <a:pt x="1702" y="2576"/>
                  </a:cubicBezTo>
                  <a:cubicBezTo>
                    <a:pt x="2436" y="2576"/>
                    <a:pt x="3003" y="2009"/>
                    <a:pt x="3003" y="1275"/>
                  </a:cubicBezTo>
                  <a:cubicBezTo>
                    <a:pt x="3003" y="508"/>
                    <a:pt x="2361" y="0"/>
                    <a:pt x="1698" y="0"/>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04;p51">
              <a:extLst>
                <a:ext uri="{FF2B5EF4-FFF2-40B4-BE49-F238E27FC236}">
                  <a16:creationId xmlns:a16="http://schemas.microsoft.com/office/drawing/2014/main" id="{8F77E521-F278-D6C1-0D6E-41F8A7347911}"/>
                </a:ext>
              </a:extLst>
            </p:cNvPr>
            <p:cNvSpPr/>
            <p:nvPr/>
          </p:nvSpPr>
          <p:spPr>
            <a:xfrm>
              <a:off x="3983157" y="3487074"/>
              <a:ext cx="90182" cy="76711"/>
            </a:xfrm>
            <a:custGeom>
              <a:avLst/>
              <a:gdLst/>
              <a:ahLst/>
              <a:cxnLst/>
              <a:rect l="l" t="t" r="r" b="b"/>
              <a:pathLst>
                <a:path w="4271" h="3633" extrusionOk="0">
                  <a:moveTo>
                    <a:pt x="2432" y="0"/>
                  </a:moveTo>
                  <a:cubicBezTo>
                    <a:pt x="1987" y="0"/>
                    <a:pt x="1534" y="165"/>
                    <a:pt x="1168" y="531"/>
                  </a:cubicBezTo>
                  <a:cubicBezTo>
                    <a:pt x="0" y="1698"/>
                    <a:pt x="834" y="3633"/>
                    <a:pt x="2435" y="3633"/>
                  </a:cubicBezTo>
                  <a:cubicBezTo>
                    <a:pt x="3436" y="3633"/>
                    <a:pt x="4270" y="2832"/>
                    <a:pt x="4270" y="1832"/>
                  </a:cubicBezTo>
                  <a:cubicBezTo>
                    <a:pt x="4270" y="725"/>
                    <a:pt x="3367" y="0"/>
                    <a:pt x="2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05;p51">
              <a:extLst>
                <a:ext uri="{FF2B5EF4-FFF2-40B4-BE49-F238E27FC236}">
                  <a16:creationId xmlns:a16="http://schemas.microsoft.com/office/drawing/2014/main" id="{AA40BD2D-04CF-AC29-B928-7ED9C8AA42E9}"/>
                </a:ext>
              </a:extLst>
            </p:cNvPr>
            <p:cNvSpPr/>
            <p:nvPr/>
          </p:nvSpPr>
          <p:spPr>
            <a:xfrm>
              <a:off x="5049528" y="3487074"/>
              <a:ext cx="90161" cy="76711"/>
            </a:xfrm>
            <a:custGeom>
              <a:avLst/>
              <a:gdLst/>
              <a:ahLst/>
              <a:cxnLst/>
              <a:rect l="l" t="t" r="r" b="b"/>
              <a:pathLst>
                <a:path w="4270" h="3633" extrusionOk="0">
                  <a:moveTo>
                    <a:pt x="2432" y="0"/>
                  </a:moveTo>
                  <a:cubicBezTo>
                    <a:pt x="1986" y="0"/>
                    <a:pt x="1534" y="165"/>
                    <a:pt x="1168" y="531"/>
                  </a:cubicBezTo>
                  <a:cubicBezTo>
                    <a:pt x="0" y="1665"/>
                    <a:pt x="834" y="3633"/>
                    <a:pt x="2435" y="3633"/>
                  </a:cubicBezTo>
                  <a:cubicBezTo>
                    <a:pt x="3436" y="3633"/>
                    <a:pt x="4270" y="2832"/>
                    <a:pt x="4270" y="1832"/>
                  </a:cubicBezTo>
                  <a:cubicBezTo>
                    <a:pt x="4270" y="725"/>
                    <a:pt x="3367" y="0"/>
                    <a:pt x="2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06;p51">
              <a:extLst>
                <a:ext uri="{FF2B5EF4-FFF2-40B4-BE49-F238E27FC236}">
                  <a16:creationId xmlns:a16="http://schemas.microsoft.com/office/drawing/2014/main" id="{E88260CD-2B53-2476-92E7-91A0679E6E0B}"/>
                </a:ext>
              </a:extLst>
            </p:cNvPr>
            <p:cNvSpPr/>
            <p:nvPr/>
          </p:nvSpPr>
          <p:spPr>
            <a:xfrm>
              <a:off x="4522667" y="3446090"/>
              <a:ext cx="185263" cy="158553"/>
            </a:xfrm>
            <a:custGeom>
              <a:avLst/>
              <a:gdLst/>
              <a:ahLst/>
              <a:cxnLst/>
              <a:rect l="l" t="t" r="r" b="b"/>
              <a:pathLst>
                <a:path w="8774" h="7509" extrusionOk="0">
                  <a:moveTo>
                    <a:pt x="4971" y="1"/>
                  </a:moveTo>
                  <a:cubicBezTo>
                    <a:pt x="4053" y="1"/>
                    <a:pt x="3121" y="341"/>
                    <a:pt x="2369" y="1104"/>
                  </a:cubicBezTo>
                  <a:cubicBezTo>
                    <a:pt x="1" y="3472"/>
                    <a:pt x="1669" y="7509"/>
                    <a:pt x="5004" y="7509"/>
                  </a:cubicBezTo>
                  <a:cubicBezTo>
                    <a:pt x="7073" y="7509"/>
                    <a:pt x="8774" y="5841"/>
                    <a:pt x="8774" y="3773"/>
                  </a:cubicBezTo>
                  <a:cubicBezTo>
                    <a:pt x="8774" y="1511"/>
                    <a:pt x="6903" y="1"/>
                    <a:pt x="4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2707;p51">
              <a:extLst>
                <a:ext uri="{FF2B5EF4-FFF2-40B4-BE49-F238E27FC236}">
                  <a16:creationId xmlns:a16="http://schemas.microsoft.com/office/drawing/2014/main" id="{82144884-1EB4-0C89-0E05-6A84FB1D6B81}"/>
                </a:ext>
              </a:extLst>
            </p:cNvPr>
            <p:cNvSpPr/>
            <p:nvPr/>
          </p:nvSpPr>
          <p:spPr>
            <a:xfrm>
              <a:off x="4602270" y="3508105"/>
              <a:ext cx="154266" cy="54287"/>
            </a:xfrm>
            <a:custGeom>
              <a:avLst/>
              <a:gdLst/>
              <a:ahLst/>
              <a:cxnLst/>
              <a:rect l="l" t="t" r="r" b="b"/>
              <a:pathLst>
                <a:path w="7306" h="2571" extrusionOk="0">
                  <a:moveTo>
                    <a:pt x="926" y="1"/>
                  </a:moveTo>
                  <a:cubicBezTo>
                    <a:pt x="549" y="1"/>
                    <a:pt x="216" y="250"/>
                    <a:pt x="134" y="636"/>
                  </a:cubicBezTo>
                  <a:cubicBezTo>
                    <a:pt x="0" y="1136"/>
                    <a:pt x="334" y="1636"/>
                    <a:pt x="834" y="1670"/>
                  </a:cubicBezTo>
                  <a:lnTo>
                    <a:pt x="7305" y="2570"/>
                  </a:lnTo>
                  <a:lnTo>
                    <a:pt x="6939" y="1570"/>
                  </a:lnTo>
                  <a:lnTo>
                    <a:pt x="1168" y="35"/>
                  </a:lnTo>
                  <a:cubicBezTo>
                    <a:pt x="1086" y="12"/>
                    <a:pt x="1005" y="1"/>
                    <a:pt x="926" y="1"/>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2708;p51">
              <a:extLst>
                <a:ext uri="{FF2B5EF4-FFF2-40B4-BE49-F238E27FC236}">
                  <a16:creationId xmlns:a16="http://schemas.microsoft.com/office/drawing/2014/main" id="{CCAED14A-BCF9-19E5-DF9F-3079013FDF3F}"/>
                </a:ext>
              </a:extLst>
            </p:cNvPr>
            <p:cNvSpPr/>
            <p:nvPr/>
          </p:nvSpPr>
          <p:spPr>
            <a:xfrm>
              <a:off x="4731853" y="3492628"/>
              <a:ext cx="90900" cy="95123"/>
            </a:xfrm>
            <a:custGeom>
              <a:avLst/>
              <a:gdLst/>
              <a:ahLst/>
              <a:cxnLst/>
              <a:rect l="l" t="t" r="r" b="b"/>
              <a:pathLst>
                <a:path w="4305" h="4505" extrusionOk="0">
                  <a:moveTo>
                    <a:pt x="3270" y="1"/>
                  </a:moveTo>
                  <a:lnTo>
                    <a:pt x="1" y="3603"/>
                  </a:lnTo>
                  <a:lnTo>
                    <a:pt x="1002" y="4504"/>
                  </a:lnTo>
                  <a:lnTo>
                    <a:pt x="4304" y="902"/>
                  </a:lnTo>
                  <a:lnTo>
                    <a:pt x="3270" y="1"/>
                  </a:ln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2709;p51">
              <a:extLst>
                <a:ext uri="{FF2B5EF4-FFF2-40B4-BE49-F238E27FC236}">
                  <a16:creationId xmlns:a16="http://schemas.microsoft.com/office/drawing/2014/main" id="{0A6FF4FD-4B68-45BB-7536-8FAD826081A8}"/>
                </a:ext>
              </a:extLst>
            </p:cNvPr>
            <p:cNvSpPr/>
            <p:nvPr/>
          </p:nvSpPr>
          <p:spPr>
            <a:xfrm>
              <a:off x="4542388" y="2574210"/>
              <a:ext cx="591663" cy="869854"/>
            </a:xfrm>
            <a:custGeom>
              <a:avLst/>
              <a:gdLst/>
              <a:ahLst/>
              <a:cxnLst/>
              <a:rect l="l" t="t" r="r" b="b"/>
              <a:pathLst>
                <a:path w="28021" h="41196" extrusionOk="0">
                  <a:moveTo>
                    <a:pt x="24480" y="1"/>
                  </a:moveTo>
                  <a:cubicBezTo>
                    <a:pt x="21577" y="1"/>
                    <a:pt x="12176" y="6871"/>
                    <a:pt x="12176" y="6871"/>
                  </a:cubicBezTo>
                  <a:cubicBezTo>
                    <a:pt x="12176" y="6871"/>
                    <a:pt x="1102" y="17111"/>
                    <a:pt x="535" y="19947"/>
                  </a:cubicBezTo>
                  <a:cubicBezTo>
                    <a:pt x="1" y="22815"/>
                    <a:pt x="11276" y="41195"/>
                    <a:pt x="11276" y="41195"/>
                  </a:cubicBezTo>
                  <a:lnTo>
                    <a:pt x="13477" y="40461"/>
                  </a:lnTo>
                  <a:cubicBezTo>
                    <a:pt x="13477" y="40461"/>
                    <a:pt x="7139" y="24316"/>
                    <a:pt x="7940" y="23116"/>
                  </a:cubicBezTo>
                  <a:cubicBezTo>
                    <a:pt x="8774" y="21915"/>
                    <a:pt x="23584" y="11908"/>
                    <a:pt x="25819" y="8539"/>
                  </a:cubicBezTo>
                  <a:cubicBezTo>
                    <a:pt x="28021" y="5136"/>
                    <a:pt x="26753" y="1734"/>
                    <a:pt x="25119" y="199"/>
                  </a:cubicBezTo>
                  <a:cubicBezTo>
                    <a:pt x="24974" y="63"/>
                    <a:pt x="24757" y="1"/>
                    <a:pt x="244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2710;p51">
              <a:extLst>
                <a:ext uri="{FF2B5EF4-FFF2-40B4-BE49-F238E27FC236}">
                  <a16:creationId xmlns:a16="http://schemas.microsoft.com/office/drawing/2014/main" id="{4C99113D-97D7-7B30-89DB-995C3D222B01}"/>
                </a:ext>
              </a:extLst>
            </p:cNvPr>
            <p:cNvSpPr/>
            <p:nvPr/>
          </p:nvSpPr>
          <p:spPr>
            <a:xfrm>
              <a:off x="4644522" y="2981286"/>
              <a:ext cx="65520" cy="81018"/>
            </a:xfrm>
            <a:custGeom>
              <a:avLst/>
              <a:gdLst/>
              <a:ahLst/>
              <a:cxnLst/>
              <a:rect l="l" t="t" r="r" b="b"/>
              <a:pathLst>
                <a:path w="3103" h="3837" fill="none" extrusionOk="0">
                  <a:moveTo>
                    <a:pt x="1" y="701"/>
                  </a:moveTo>
                  <a:lnTo>
                    <a:pt x="3103" y="3837"/>
                  </a:lnTo>
                  <a:lnTo>
                    <a:pt x="1568" y="1"/>
                  </a:lnTo>
                </a:path>
              </a:pathLst>
            </a:custGeom>
            <a:noFill/>
            <a:ln w="7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2711;p51">
              <a:extLst>
                <a:ext uri="{FF2B5EF4-FFF2-40B4-BE49-F238E27FC236}">
                  <a16:creationId xmlns:a16="http://schemas.microsoft.com/office/drawing/2014/main" id="{16BA3B7A-120F-ADD0-9051-479E34AEDCC6}"/>
                </a:ext>
              </a:extLst>
            </p:cNvPr>
            <p:cNvSpPr/>
            <p:nvPr/>
          </p:nvSpPr>
          <p:spPr>
            <a:xfrm>
              <a:off x="4551552" y="2723493"/>
              <a:ext cx="457140" cy="403613"/>
            </a:xfrm>
            <a:custGeom>
              <a:avLst/>
              <a:gdLst/>
              <a:ahLst/>
              <a:cxnLst/>
              <a:rect l="l" t="t" r="r" b="b"/>
              <a:pathLst>
                <a:path w="21650" h="19115" fill="none" extrusionOk="0">
                  <a:moveTo>
                    <a:pt x="2269" y="19114"/>
                  </a:moveTo>
                  <a:cubicBezTo>
                    <a:pt x="2269" y="19114"/>
                    <a:pt x="1" y="13577"/>
                    <a:pt x="668" y="11876"/>
                  </a:cubicBezTo>
                  <a:cubicBezTo>
                    <a:pt x="1335" y="10175"/>
                    <a:pt x="12409" y="1835"/>
                    <a:pt x="12409" y="1835"/>
                  </a:cubicBezTo>
                  <a:cubicBezTo>
                    <a:pt x="12409" y="1835"/>
                    <a:pt x="17913" y="1"/>
                    <a:pt x="21649" y="735"/>
                  </a:cubicBezTo>
                </a:path>
              </a:pathLst>
            </a:custGeom>
            <a:noFill/>
            <a:ln w="7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2712;p51">
              <a:extLst>
                <a:ext uri="{FF2B5EF4-FFF2-40B4-BE49-F238E27FC236}">
                  <a16:creationId xmlns:a16="http://schemas.microsoft.com/office/drawing/2014/main" id="{4F8C161C-D43D-9F87-D432-F7CCEA05ACD6}"/>
                </a:ext>
              </a:extLst>
            </p:cNvPr>
            <p:cNvSpPr/>
            <p:nvPr/>
          </p:nvSpPr>
          <p:spPr>
            <a:xfrm>
              <a:off x="4944566" y="2698134"/>
              <a:ext cx="100043" cy="21157"/>
            </a:xfrm>
            <a:custGeom>
              <a:avLst/>
              <a:gdLst/>
              <a:ahLst/>
              <a:cxnLst/>
              <a:rect l="l" t="t" r="r" b="b"/>
              <a:pathLst>
                <a:path w="4738" h="1002" fill="none" extrusionOk="0">
                  <a:moveTo>
                    <a:pt x="1" y="902"/>
                  </a:moveTo>
                  <a:cubicBezTo>
                    <a:pt x="1" y="902"/>
                    <a:pt x="1902" y="1"/>
                    <a:pt x="4738" y="1002"/>
                  </a:cubicBezTo>
                </a:path>
              </a:pathLst>
            </a:custGeom>
            <a:noFill/>
            <a:ln w="7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2713;p51">
              <a:extLst>
                <a:ext uri="{FF2B5EF4-FFF2-40B4-BE49-F238E27FC236}">
                  <a16:creationId xmlns:a16="http://schemas.microsoft.com/office/drawing/2014/main" id="{58719425-57C7-3EC0-CAD3-D5B18BF30E7F}"/>
                </a:ext>
              </a:extLst>
            </p:cNvPr>
            <p:cNvSpPr/>
            <p:nvPr/>
          </p:nvSpPr>
          <p:spPr>
            <a:xfrm>
              <a:off x="4688905" y="3428544"/>
              <a:ext cx="168350" cy="100254"/>
            </a:xfrm>
            <a:custGeom>
              <a:avLst/>
              <a:gdLst/>
              <a:ahLst/>
              <a:cxnLst/>
              <a:rect l="l" t="t" r="r" b="b"/>
              <a:pathLst>
                <a:path w="7973" h="4748" extrusionOk="0">
                  <a:moveTo>
                    <a:pt x="6505" y="0"/>
                  </a:moveTo>
                  <a:lnTo>
                    <a:pt x="4303" y="734"/>
                  </a:lnTo>
                  <a:cubicBezTo>
                    <a:pt x="4303" y="734"/>
                    <a:pt x="3303" y="1835"/>
                    <a:pt x="2302" y="2836"/>
                  </a:cubicBezTo>
                  <a:cubicBezTo>
                    <a:pt x="1268" y="3870"/>
                    <a:pt x="0" y="4137"/>
                    <a:pt x="467" y="4404"/>
                  </a:cubicBezTo>
                  <a:cubicBezTo>
                    <a:pt x="757" y="4569"/>
                    <a:pt x="1150" y="4748"/>
                    <a:pt x="1732" y="4748"/>
                  </a:cubicBezTo>
                  <a:cubicBezTo>
                    <a:pt x="2089" y="4748"/>
                    <a:pt x="2517" y="4681"/>
                    <a:pt x="3036" y="4504"/>
                  </a:cubicBezTo>
                  <a:cubicBezTo>
                    <a:pt x="4403" y="4037"/>
                    <a:pt x="6138" y="2469"/>
                    <a:pt x="6138" y="2469"/>
                  </a:cubicBezTo>
                  <a:lnTo>
                    <a:pt x="6438" y="2936"/>
                  </a:lnTo>
                  <a:lnTo>
                    <a:pt x="7973" y="2102"/>
                  </a:lnTo>
                  <a:lnTo>
                    <a:pt x="6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2714;p51">
              <a:extLst>
                <a:ext uri="{FF2B5EF4-FFF2-40B4-BE49-F238E27FC236}">
                  <a16:creationId xmlns:a16="http://schemas.microsoft.com/office/drawing/2014/main" id="{A2348B43-F3A3-42FB-10D0-B475B5100C9D}"/>
                </a:ext>
              </a:extLst>
            </p:cNvPr>
            <p:cNvSpPr/>
            <p:nvPr/>
          </p:nvSpPr>
          <p:spPr>
            <a:xfrm>
              <a:off x="4455753" y="1905329"/>
              <a:ext cx="259926" cy="330091"/>
            </a:xfrm>
            <a:custGeom>
              <a:avLst/>
              <a:gdLst/>
              <a:ahLst/>
              <a:cxnLst/>
              <a:rect l="l" t="t" r="r" b="b"/>
              <a:pathLst>
                <a:path w="12310" h="15633" extrusionOk="0">
                  <a:moveTo>
                    <a:pt x="4780" y="1"/>
                  </a:moveTo>
                  <a:cubicBezTo>
                    <a:pt x="4489" y="1"/>
                    <a:pt x="4197" y="18"/>
                    <a:pt x="3904" y="54"/>
                  </a:cubicBezTo>
                  <a:cubicBezTo>
                    <a:pt x="1936" y="421"/>
                    <a:pt x="1402" y="3090"/>
                    <a:pt x="1035" y="4691"/>
                  </a:cubicBezTo>
                  <a:lnTo>
                    <a:pt x="701" y="6159"/>
                  </a:lnTo>
                  <a:lnTo>
                    <a:pt x="735" y="7260"/>
                  </a:lnTo>
                  <a:lnTo>
                    <a:pt x="101" y="9661"/>
                  </a:lnTo>
                  <a:cubicBezTo>
                    <a:pt x="1" y="9962"/>
                    <a:pt x="201" y="10262"/>
                    <a:pt x="535" y="10295"/>
                  </a:cubicBezTo>
                  <a:lnTo>
                    <a:pt x="1235" y="10395"/>
                  </a:lnTo>
                  <a:cubicBezTo>
                    <a:pt x="1369" y="11196"/>
                    <a:pt x="2136" y="12730"/>
                    <a:pt x="2269" y="13264"/>
                  </a:cubicBezTo>
                  <a:cubicBezTo>
                    <a:pt x="2542" y="14698"/>
                    <a:pt x="3266" y="15076"/>
                    <a:pt x="3984" y="15076"/>
                  </a:cubicBezTo>
                  <a:cubicBezTo>
                    <a:pt x="4318" y="15076"/>
                    <a:pt x="4652" y="14994"/>
                    <a:pt x="4938" y="14898"/>
                  </a:cubicBezTo>
                  <a:cubicBezTo>
                    <a:pt x="5505" y="14632"/>
                    <a:pt x="6039" y="14265"/>
                    <a:pt x="6506" y="13864"/>
                  </a:cubicBezTo>
                  <a:lnTo>
                    <a:pt x="8607" y="15632"/>
                  </a:lnTo>
                  <a:lnTo>
                    <a:pt x="12310" y="11563"/>
                  </a:lnTo>
                  <a:lnTo>
                    <a:pt x="10742" y="9261"/>
                  </a:lnTo>
                  <a:cubicBezTo>
                    <a:pt x="10742" y="9261"/>
                    <a:pt x="11209" y="3590"/>
                    <a:pt x="9741" y="2056"/>
                  </a:cubicBezTo>
                  <a:cubicBezTo>
                    <a:pt x="8414" y="729"/>
                    <a:pt x="6638" y="1"/>
                    <a:pt x="4780" y="1"/>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2715;p51">
              <a:extLst>
                <a:ext uri="{FF2B5EF4-FFF2-40B4-BE49-F238E27FC236}">
                  <a16:creationId xmlns:a16="http://schemas.microsoft.com/office/drawing/2014/main" id="{5141DFF5-55F7-5A67-E2F3-7644CA15A1EC}"/>
                </a:ext>
              </a:extLst>
            </p:cNvPr>
            <p:cNvSpPr/>
            <p:nvPr/>
          </p:nvSpPr>
          <p:spPr>
            <a:xfrm>
              <a:off x="4490276" y="2059236"/>
              <a:ext cx="11993" cy="24810"/>
            </a:xfrm>
            <a:custGeom>
              <a:avLst/>
              <a:gdLst/>
              <a:ahLst/>
              <a:cxnLst/>
              <a:rect l="l" t="t" r="r" b="b"/>
              <a:pathLst>
                <a:path w="568" h="1175" extrusionOk="0">
                  <a:moveTo>
                    <a:pt x="221" y="1"/>
                  </a:moveTo>
                  <a:cubicBezTo>
                    <a:pt x="214" y="1"/>
                    <a:pt x="207" y="2"/>
                    <a:pt x="201" y="4"/>
                  </a:cubicBezTo>
                  <a:cubicBezTo>
                    <a:pt x="67" y="4"/>
                    <a:pt x="0" y="304"/>
                    <a:pt x="67" y="638"/>
                  </a:cubicBezTo>
                  <a:cubicBezTo>
                    <a:pt x="130" y="950"/>
                    <a:pt x="251" y="1175"/>
                    <a:pt x="375" y="1175"/>
                  </a:cubicBezTo>
                  <a:cubicBezTo>
                    <a:pt x="384" y="1175"/>
                    <a:pt x="392" y="1174"/>
                    <a:pt x="401" y="1171"/>
                  </a:cubicBezTo>
                  <a:cubicBezTo>
                    <a:pt x="534" y="1171"/>
                    <a:pt x="568" y="871"/>
                    <a:pt x="534" y="538"/>
                  </a:cubicBezTo>
                  <a:cubicBezTo>
                    <a:pt x="472" y="225"/>
                    <a:pt x="322"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2716;p51">
              <a:extLst>
                <a:ext uri="{FF2B5EF4-FFF2-40B4-BE49-F238E27FC236}">
                  <a16:creationId xmlns:a16="http://schemas.microsoft.com/office/drawing/2014/main" id="{596C08D0-464C-769D-9CE4-E0FB116A9DBF}"/>
                </a:ext>
              </a:extLst>
            </p:cNvPr>
            <p:cNvSpPr/>
            <p:nvPr/>
          </p:nvSpPr>
          <p:spPr>
            <a:xfrm>
              <a:off x="4480416" y="2033961"/>
              <a:ext cx="32412" cy="13387"/>
            </a:xfrm>
            <a:custGeom>
              <a:avLst/>
              <a:gdLst/>
              <a:ahLst/>
              <a:cxnLst/>
              <a:rect l="l" t="t" r="r" b="b"/>
              <a:pathLst>
                <a:path w="1535" h="634" fill="none" extrusionOk="0">
                  <a:moveTo>
                    <a:pt x="0" y="434"/>
                  </a:moveTo>
                  <a:cubicBezTo>
                    <a:pt x="467" y="0"/>
                    <a:pt x="1201" y="100"/>
                    <a:pt x="1535" y="634"/>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2717;p51">
              <a:extLst>
                <a:ext uri="{FF2B5EF4-FFF2-40B4-BE49-F238E27FC236}">
                  <a16:creationId xmlns:a16="http://schemas.microsoft.com/office/drawing/2014/main" id="{82333A36-F5B9-093B-A98E-C7D66EE957AF}"/>
                </a:ext>
              </a:extLst>
            </p:cNvPr>
            <p:cNvSpPr/>
            <p:nvPr/>
          </p:nvSpPr>
          <p:spPr>
            <a:xfrm>
              <a:off x="4410567" y="1818989"/>
              <a:ext cx="334694" cy="294280"/>
            </a:xfrm>
            <a:custGeom>
              <a:avLst/>
              <a:gdLst/>
              <a:ahLst/>
              <a:cxnLst/>
              <a:rect l="l" t="t" r="r" b="b"/>
              <a:pathLst>
                <a:path w="15851" h="13937" extrusionOk="0">
                  <a:moveTo>
                    <a:pt x="4682" y="1"/>
                  </a:moveTo>
                  <a:cubicBezTo>
                    <a:pt x="3368" y="1"/>
                    <a:pt x="1741" y="1945"/>
                    <a:pt x="1741" y="3076"/>
                  </a:cubicBezTo>
                  <a:cubicBezTo>
                    <a:pt x="1741" y="3608"/>
                    <a:pt x="2059" y="4056"/>
                    <a:pt x="2527" y="4232"/>
                  </a:cubicBezTo>
                  <a:lnTo>
                    <a:pt x="2527" y="4232"/>
                  </a:lnTo>
                  <a:cubicBezTo>
                    <a:pt x="2263" y="4185"/>
                    <a:pt x="1895" y="4135"/>
                    <a:pt x="1537" y="4135"/>
                  </a:cubicBezTo>
                  <a:cubicBezTo>
                    <a:pt x="746" y="4135"/>
                    <a:pt x="1" y="4379"/>
                    <a:pt x="506" y="5444"/>
                  </a:cubicBezTo>
                  <a:cubicBezTo>
                    <a:pt x="1407" y="7379"/>
                    <a:pt x="2908" y="7312"/>
                    <a:pt x="4309" y="7379"/>
                  </a:cubicBezTo>
                  <a:cubicBezTo>
                    <a:pt x="5110" y="7412"/>
                    <a:pt x="5844" y="7713"/>
                    <a:pt x="6411" y="8280"/>
                  </a:cubicBezTo>
                  <a:cubicBezTo>
                    <a:pt x="6411" y="8280"/>
                    <a:pt x="5277" y="9614"/>
                    <a:pt x="5710" y="10081"/>
                  </a:cubicBezTo>
                  <a:cubicBezTo>
                    <a:pt x="6277" y="10648"/>
                    <a:pt x="6878" y="11182"/>
                    <a:pt x="7511" y="11682"/>
                  </a:cubicBezTo>
                  <a:cubicBezTo>
                    <a:pt x="7511" y="11682"/>
                    <a:pt x="8181" y="10481"/>
                    <a:pt x="9213" y="10481"/>
                  </a:cubicBezTo>
                  <a:cubicBezTo>
                    <a:pt x="9421" y="10481"/>
                    <a:pt x="9644" y="10530"/>
                    <a:pt x="9880" y="10648"/>
                  </a:cubicBezTo>
                  <a:cubicBezTo>
                    <a:pt x="11247" y="11349"/>
                    <a:pt x="10147" y="13016"/>
                    <a:pt x="10647" y="13717"/>
                  </a:cubicBezTo>
                  <a:cubicBezTo>
                    <a:pt x="10757" y="13874"/>
                    <a:pt x="10933" y="13937"/>
                    <a:pt x="11140" y="13937"/>
                  </a:cubicBezTo>
                  <a:cubicBezTo>
                    <a:pt x="11813" y="13937"/>
                    <a:pt x="12813" y="13272"/>
                    <a:pt x="12915" y="13016"/>
                  </a:cubicBezTo>
                  <a:cubicBezTo>
                    <a:pt x="13082" y="12683"/>
                    <a:pt x="15584" y="7579"/>
                    <a:pt x="15717" y="5711"/>
                  </a:cubicBezTo>
                  <a:cubicBezTo>
                    <a:pt x="15851" y="3843"/>
                    <a:pt x="10714" y="1975"/>
                    <a:pt x="8479" y="1542"/>
                  </a:cubicBezTo>
                  <a:cubicBezTo>
                    <a:pt x="8086" y="1470"/>
                    <a:pt x="7708" y="1442"/>
                    <a:pt x="7356" y="1442"/>
                  </a:cubicBezTo>
                  <a:cubicBezTo>
                    <a:pt x="6113" y="1442"/>
                    <a:pt x="5186" y="1789"/>
                    <a:pt x="4983" y="1789"/>
                  </a:cubicBezTo>
                  <a:cubicBezTo>
                    <a:pt x="4922" y="1789"/>
                    <a:pt x="4927" y="1758"/>
                    <a:pt x="5010" y="1675"/>
                  </a:cubicBezTo>
                  <a:cubicBezTo>
                    <a:pt x="5410" y="1275"/>
                    <a:pt x="6110" y="141"/>
                    <a:pt x="4810" y="7"/>
                  </a:cubicBezTo>
                  <a:cubicBezTo>
                    <a:pt x="4768" y="3"/>
                    <a:pt x="4725" y="1"/>
                    <a:pt x="4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2718;p51">
              <a:extLst>
                <a:ext uri="{FF2B5EF4-FFF2-40B4-BE49-F238E27FC236}">
                  <a16:creationId xmlns:a16="http://schemas.microsoft.com/office/drawing/2014/main" id="{005DADB8-5462-2AC2-1768-DEE6E170E982}"/>
                </a:ext>
              </a:extLst>
            </p:cNvPr>
            <p:cNvSpPr/>
            <p:nvPr/>
          </p:nvSpPr>
          <p:spPr>
            <a:xfrm>
              <a:off x="4590995" y="1939619"/>
              <a:ext cx="28949" cy="108447"/>
            </a:xfrm>
            <a:custGeom>
              <a:avLst/>
              <a:gdLst/>
              <a:ahLst/>
              <a:cxnLst/>
              <a:rect l="l" t="t" r="r" b="b"/>
              <a:pathLst>
                <a:path w="1371" h="5136" extrusionOk="0">
                  <a:moveTo>
                    <a:pt x="920" y="0"/>
                  </a:moveTo>
                  <a:cubicBezTo>
                    <a:pt x="727" y="0"/>
                    <a:pt x="532" y="118"/>
                    <a:pt x="501" y="365"/>
                  </a:cubicBezTo>
                  <a:lnTo>
                    <a:pt x="1" y="4702"/>
                  </a:lnTo>
                  <a:cubicBezTo>
                    <a:pt x="1" y="4902"/>
                    <a:pt x="134" y="5102"/>
                    <a:pt x="367" y="5135"/>
                  </a:cubicBezTo>
                  <a:lnTo>
                    <a:pt x="434" y="5135"/>
                  </a:lnTo>
                  <a:cubicBezTo>
                    <a:pt x="634" y="5135"/>
                    <a:pt x="834" y="5002"/>
                    <a:pt x="834" y="4768"/>
                  </a:cubicBezTo>
                  <a:lnTo>
                    <a:pt x="1335" y="465"/>
                  </a:lnTo>
                  <a:cubicBezTo>
                    <a:pt x="1371" y="160"/>
                    <a:pt x="1146" y="0"/>
                    <a:pt x="920" y="0"/>
                  </a:cubicBezTo>
                  <a:close/>
                </a:path>
              </a:pathLst>
            </a:custGeom>
            <a:solidFill>
              <a:schemeClr val="lt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2719;p51">
              <a:extLst>
                <a:ext uri="{FF2B5EF4-FFF2-40B4-BE49-F238E27FC236}">
                  <a16:creationId xmlns:a16="http://schemas.microsoft.com/office/drawing/2014/main" id="{43BB98EF-B211-E796-DBBF-568AA97C687A}"/>
                </a:ext>
              </a:extLst>
            </p:cNvPr>
            <p:cNvSpPr/>
            <p:nvPr/>
          </p:nvSpPr>
          <p:spPr>
            <a:xfrm>
              <a:off x="4555078" y="2014937"/>
              <a:ext cx="81715" cy="119046"/>
            </a:xfrm>
            <a:custGeom>
              <a:avLst/>
              <a:gdLst/>
              <a:ahLst/>
              <a:cxnLst/>
              <a:rect l="l" t="t" r="r" b="b"/>
              <a:pathLst>
                <a:path w="3870" h="5638" extrusionOk="0">
                  <a:moveTo>
                    <a:pt x="1935" y="0"/>
                  </a:moveTo>
                  <a:cubicBezTo>
                    <a:pt x="868" y="0"/>
                    <a:pt x="34" y="868"/>
                    <a:pt x="34" y="1935"/>
                  </a:cubicBezTo>
                  <a:lnTo>
                    <a:pt x="34" y="3736"/>
                  </a:lnTo>
                  <a:cubicBezTo>
                    <a:pt x="0" y="4771"/>
                    <a:pt x="868" y="5638"/>
                    <a:pt x="1935" y="5638"/>
                  </a:cubicBezTo>
                  <a:cubicBezTo>
                    <a:pt x="3002" y="5638"/>
                    <a:pt x="3870" y="4771"/>
                    <a:pt x="3870" y="3736"/>
                  </a:cubicBezTo>
                  <a:lnTo>
                    <a:pt x="3870" y="1935"/>
                  </a:lnTo>
                  <a:cubicBezTo>
                    <a:pt x="3836" y="868"/>
                    <a:pt x="3002" y="0"/>
                    <a:pt x="1935" y="0"/>
                  </a:cubicBezTo>
                  <a:close/>
                </a:path>
              </a:pathLst>
            </a:custGeom>
            <a:solidFill>
              <a:schemeClr val="lt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2720;p51">
              <a:extLst>
                <a:ext uri="{FF2B5EF4-FFF2-40B4-BE49-F238E27FC236}">
                  <a16:creationId xmlns:a16="http://schemas.microsoft.com/office/drawing/2014/main" id="{398161A8-ADF0-57B8-7C01-B759E28F05FE}"/>
                </a:ext>
              </a:extLst>
            </p:cNvPr>
            <p:cNvSpPr/>
            <p:nvPr/>
          </p:nvSpPr>
          <p:spPr>
            <a:xfrm>
              <a:off x="4592410" y="1843610"/>
              <a:ext cx="50718" cy="129266"/>
            </a:xfrm>
            <a:custGeom>
              <a:avLst/>
              <a:gdLst/>
              <a:ahLst/>
              <a:cxnLst/>
              <a:rect l="l" t="t" r="r" b="b"/>
              <a:pathLst>
                <a:path w="2402" h="6122" extrusionOk="0">
                  <a:moveTo>
                    <a:pt x="1482" y="0"/>
                  </a:moveTo>
                  <a:cubicBezTo>
                    <a:pt x="1063" y="0"/>
                    <a:pt x="698" y="316"/>
                    <a:pt x="667" y="743"/>
                  </a:cubicBezTo>
                  <a:lnTo>
                    <a:pt x="67" y="5179"/>
                  </a:lnTo>
                  <a:cubicBezTo>
                    <a:pt x="0" y="5646"/>
                    <a:pt x="334" y="6080"/>
                    <a:pt x="801" y="6113"/>
                  </a:cubicBezTo>
                  <a:lnTo>
                    <a:pt x="834" y="6113"/>
                  </a:lnTo>
                  <a:cubicBezTo>
                    <a:pt x="874" y="6119"/>
                    <a:pt x="914" y="6122"/>
                    <a:pt x="953" y="6122"/>
                  </a:cubicBezTo>
                  <a:cubicBezTo>
                    <a:pt x="1373" y="6122"/>
                    <a:pt x="1738" y="5806"/>
                    <a:pt x="1768" y="5379"/>
                  </a:cubicBezTo>
                  <a:lnTo>
                    <a:pt x="2335" y="943"/>
                  </a:lnTo>
                  <a:cubicBezTo>
                    <a:pt x="2402" y="476"/>
                    <a:pt x="2068" y="42"/>
                    <a:pt x="1601" y="9"/>
                  </a:cubicBezTo>
                  <a:cubicBezTo>
                    <a:pt x="1561" y="3"/>
                    <a:pt x="1522" y="0"/>
                    <a:pt x="1482" y="0"/>
                  </a:cubicBezTo>
                  <a:close/>
                </a:path>
              </a:pathLst>
            </a:custGeom>
            <a:solidFill>
              <a:schemeClr val="lt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2721;p51">
              <a:extLst>
                <a:ext uri="{FF2B5EF4-FFF2-40B4-BE49-F238E27FC236}">
                  <a16:creationId xmlns:a16="http://schemas.microsoft.com/office/drawing/2014/main" id="{E0616D68-AEF2-4896-0E1D-6B8C420A94E0}"/>
                </a:ext>
              </a:extLst>
            </p:cNvPr>
            <p:cNvSpPr/>
            <p:nvPr/>
          </p:nvSpPr>
          <p:spPr>
            <a:xfrm>
              <a:off x="4586075" y="2114240"/>
              <a:ext cx="517001" cy="630346"/>
            </a:xfrm>
            <a:custGeom>
              <a:avLst/>
              <a:gdLst/>
              <a:ahLst/>
              <a:cxnLst/>
              <a:rect l="l" t="t" r="r" b="b"/>
              <a:pathLst>
                <a:path w="24485" h="29853" extrusionOk="0">
                  <a:moveTo>
                    <a:pt x="6705" y="1"/>
                  </a:moveTo>
                  <a:cubicBezTo>
                    <a:pt x="6705" y="1"/>
                    <a:pt x="33" y="6038"/>
                    <a:pt x="133" y="7073"/>
                  </a:cubicBezTo>
                  <a:cubicBezTo>
                    <a:pt x="234" y="8073"/>
                    <a:pt x="0" y="12576"/>
                    <a:pt x="2502" y="17613"/>
                  </a:cubicBezTo>
                  <a:cubicBezTo>
                    <a:pt x="4970" y="22684"/>
                    <a:pt x="7939" y="26920"/>
                    <a:pt x="9040" y="28855"/>
                  </a:cubicBezTo>
                  <a:cubicBezTo>
                    <a:pt x="9485" y="29623"/>
                    <a:pt x="10273" y="29852"/>
                    <a:pt x="11055" y="29852"/>
                  </a:cubicBezTo>
                  <a:cubicBezTo>
                    <a:pt x="12206" y="29852"/>
                    <a:pt x="13343" y="29355"/>
                    <a:pt x="13343" y="29355"/>
                  </a:cubicBezTo>
                  <a:cubicBezTo>
                    <a:pt x="13343" y="29355"/>
                    <a:pt x="20081" y="26987"/>
                    <a:pt x="22283" y="24885"/>
                  </a:cubicBezTo>
                  <a:cubicBezTo>
                    <a:pt x="24484" y="22750"/>
                    <a:pt x="22283" y="18914"/>
                    <a:pt x="22283" y="18914"/>
                  </a:cubicBezTo>
                  <a:cubicBezTo>
                    <a:pt x="22283" y="18914"/>
                    <a:pt x="14143" y="7239"/>
                    <a:pt x="11475" y="4404"/>
                  </a:cubicBezTo>
                  <a:cubicBezTo>
                    <a:pt x="10007" y="2803"/>
                    <a:pt x="8406" y="1335"/>
                    <a:pt x="6705" y="1"/>
                  </a:cubicBezTo>
                  <a:close/>
                </a:path>
              </a:pathLst>
            </a:custGeom>
            <a:solidFill>
              <a:schemeClr val="accent4"/>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2722;p51">
              <a:extLst>
                <a:ext uri="{FF2B5EF4-FFF2-40B4-BE49-F238E27FC236}">
                  <a16:creationId xmlns:a16="http://schemas.microsoft.com/office/drawing/2014/main" id="{D5E62219-4CCD-EF84-D5BB-19672F077C13}"/>
                </a:ext>
              </a:extLst>
            </p:cNvPr>
            <p:cNvSpPr/>
            <p:nvPr/>
          </p:nvSpPr>
          <p:spPr>
            <a:xfrm>
              <a:off x="4574800" y="2073763"/>
              <a:ext cx="283152" cy="208131"/>
            </a:xfrm>
            <a:custGeom>
              <a:avLst/>
              <a:gdLst/>
              <a:ahLst/>
              <a:cxnLst/>
              <a:rect l="l" t="t" r="r" b="b"/>
              <a:pathLst>
                <a:path w="13410" h="9857" extrusionOk="0">
                  <a:moveTo>
                    <a:pt x="8003" y="1"/>
                  </a:moveTo>
                  <a:cubicBezTo>
                    <a:pt x="7666" y="1"/>
                    <a:pt x="7360" y="83"/>
                    <a:pt x="7105" y="250"/>
                  </a:cubicBezTo>
                  <a:cubicBezTo>
                    <a:pt x="5905" y="1017"/>
                    <a:pt x="3002" y="4686"/>
                    <a:pt x="1735" y="6221"/>
                  </a:cubicBezTo>
                  <a:cubicBezTo>
                    <a:pt x="501" y="7755"/>
                    <a:pt x="0" y="8656"/>
                    <a:pt x="501" y="9857"/>
                  </a:cubicBezTo>
                  <a:cubicBezTo>
                    <a:pt x="501" y="9857"/>
                    <a:pt x="1868" y="8623"/>
                    <a:pt x="2936" y="7655"/>
                  </a:cubicBezTo>
                  <a:cubicBezTo>
                    <a:pt x="3914" y="6766"/>
                    <a:pt x="8421" y="5772"/>
                    <a:pt x="10373" y="5772"/>
                  </a:cubicBezTo>
                  <a:cubicBezTo>
                    <a:pt x="10618" y="5772"/>
                    <a:pt x="10822" y="5787"/>
                    <a:pt x="10975" y="5821"/>
                  </a:cubicBezTo>
                  <a:cubicBezTo>
                    <a:pt x="12323" y="6077"/>
                    <a:pt x="12714" y="7261"/>
                    <a:pt x="12979" y="7261"/>
                  </a:cubicBezTo>
                  <a:cubicBezTo>
                    <a:pt x="12989" y="7261"/>
                    <a:pt x="13000" y="7259"/>
                    <a:pt x="13010" y="7255"/>
                  </a:cubicBezTo>
                  <a:cubicBezTo>
                    <a:pt x="13276" y="7188"/>
                    <a:pt x="13410" y="5387"/>
                    <a:pt x="11976" y="2952"/>
                  </a:cubicBezTo>
                  <a:cubicBezTo>
                    <a:pt x="10828" y="1048"/>
                    <a:pt x="9212" y="1"/>
                    <a:pt x="8003" y="1"/>
                  </a:cubicBezTo>
                  <a:close/>
                </a:path>
              </a:pathLst>
            </a:custGeom>
            <a:solidFill>
              <a:schemeClr val="accent4"/>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2723;p51">
              <a:extLst>
                <a:ext uri="{FF2B5EF4-FFF2-40B4-BE49-F238E27FC236}">
                  <a16:creationId xmlns:a16="http://schemas.microsoft.com/office/drawing/2014/main" id="{DCEB7AA8-DAF0-AE3F-2308-083E2EDBBA85}"/>
                </a:ext>
              </a:extLst>
            </p:cNvPr>
            <p:cNvSpPr/>
            <p:nvPr/>
          </p:nvSpPr>
          <p:spPr>
            <a:xfrm>
              <a:off x="4714961" y="2444585"/>
              <a:ext cx="159904" cy="13408"/>
            </a:xfrm>
            <a:custGeom>
              <a:avLst/>
              <a:gdLst/>
              <a:ahLst/>
              <a:cxnLst/>
              <a:rect l="l" t="t" r="r" b="b"/>
              <a:pathLst>
                <a:path w="7573" h="635" fill="none" extrusionOk="0">
                  <a:moveTo>
                    <a:pt x="0" y="267"/>
                  </a:moveTo>
                  <a:cubicBezTo>
                    <a:pt x="0" y="267"/>
                    <a:pt x="4470" y="634"/>
                    <a:pt x="7572"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2724;p51">
              <a:extLst>
                <a:ext uri="{FF2B5EF4-FFF2-40B4-BE49-F238E27FC236}">
                  <a16:creationId xmlns:a16="http://schemas.microsoft.com/office/drawing/2014/main" id="{7028C476-32FD-2E36-F7C1-84589EBAD4E1}"/>
                </a:ext>
              </a:extLst>
            </p:cNvPr>
            <p:cNvSpPr/>
            <p:nvPr/>
          </p:nvSpPr>
          <p:spPr>
            <a:xfrm>
              <a:off x="4678327" y="2457972"/>
              <a:ext cx="181040" cy="59882"/>
            </a:xfrm>
            <a:custGeom>
              <a:avLst/>
              <a:gdLst/>
              <a:ahLst/>
              <a:cxnLst/>
              <a:rect l="l" t="t" r="r" b="b"/>
              <a:pathLst>
                <a:path w="8574" h="2836" fill="none" extrusionOk="0">
                  <a:moveTo>
                    <a:pt x="1" y="0"/>
                  </a:moveTo>
                  <a:cubicBezTo>
                    <a:pt x="1" y="0"/>
                    <a:pt x="4204" y="2602"/>
                    <a:pt x="8574" y="28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2725;p51">
              <a:extLst>
                <a:ext uri="{FF2B5EF4-FFF2-40B4-BE49-F238E27FC236}">
                  <a16:creationId xmlns:a16="http://schemas.microsoft.com/office/drawing/2014/main" id="{C706156B-A39E-D3F5-C9E8-7D9251932F83}"/>
                </a:ext>
              </a:extLst>
            </p:cNvPr>
            <p:cNvSpPr/>
            <p:nvPr/>
          </p:nvSpPr>
          <p:spPr>
            <a:xfrm>
              <a:off x="4479001" y="2218126"/>
              <a:ext cx="321898" cy="341979"/>
            </a:xfrm>
            <a:custGeom>
              <a:avLst/>
              <a:gdLst/>
              <a:ahLst/>
              <a:cxnLst/>
              <a:rect l="l" t="t" r="r" b="b"/>
              <a:pathLst>
                <a:path w="15245" h="16196" extrusionOk="0">
                  <a:moveTo>
                    <a:pt x="11364" y="0"/>
                  </a:moveTo>
                  <a:cubicBezTo>
                    <a:pt x="10680" y="0"/>
                    <a:pt x="9909" y="122"/>
                    <a:pt x="9207" y="518"/>
                  </a:cubicBezTo>
                  <a:cubicBezTo>
                    <a:pt x="7373" y="1519"/>
                    <a:pt x="1" y="12193"/>
                    <a:pt x="1" y="12193"/>
                  </a:cubicBezTo>
                  <a:lnTo>
                    <a:pt x="3737" y="16196"/>
                  </a:lnTo>
                  <a:lnTo>
                    <a:pt x="15245" y="8891"/>
                  </a:lnTo>
                  <a:lnTo>
                    <a:pt x="13344" y="318"/>
                  </a:lnTo>
                  <a:cubicBezTo>
                    <a:pt x="13344" y="318"/>
                    <a:pt x="12467" y="0"/>
                    <a:pt x="1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2726;p51">
              <a:extLst>
                <a:ext uri="{FF2B5EF4-FFF2-40B4-BE49-F238E27FC236}">
                  <a16:creationId xmlns:a16="http://schemas.microsoft.com/office/drawing/2014/main" id="{A9806E26-D100-72A8-F15F-C4CD1754906B}"/>
                </a:ext>
              </a:extLst>
            </p:cNvPr>
            <p:cNvSpPr/>
            <p:nvPr/>
          </p:nvSpPr>
          <p:spPr>
            <a:xfrm>
              <a:off x="4479001" y="2207210"/>
              <a:ext cx="321898" cy="352895"/>
            </a:xfrm>
            <a:custGeom>
              <a:avLst/>
              <a:gdLst/>
              <a:ahLst/>
              <a:cxnLst/>
              <a:rect l="l" t="t" r="r" b="b"/>
              <a:pathLst>
                <a:path w="15245" h="16713" fill="none" extrusionOk="0">
                  <a:moveTo>
                    <a:pt x="13344" y="835"/>
                  </a:moveTo>
                  <a:cubicBezTo>
                    <a:pt x="13344" y="835"/>
                    <a:pt x="11042" y="1"/>
                    <a:pt x="9207" y="1035"/>
                  </a:cubicBezTo>
                  <a:cubicBezTo>
                    <a:pt x="7373" y="2036"/>
                    <a:pt x="1" y="12710"/>
                    <a:pt x="1" y="12710"/>
                  </a:cubicBezTo>
                  <a:lnTo>
                    <a:pt x="3737" y="16713"/>
                  </a:lnTo>
                  <a:lnTo>
                    <a:pt x="15245" y="9408"/>
                  </a:ln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2727;p51">
              <a:extLst>
                <a:ext uri="{FF2B5EF4-FFF2-40B4-BE49-F238E27FC236}">
                  <a16:creationId xmlns:a16="http://schemas.microsoft.com/office/drawing/2014/main" id="{543C372D-3421-44BB-450A-AF1DF3F13F86}"/>
                </a:ext>
              </a:extLst>
            </p:cNvPr>
            <p:cNvSpPr/>
            <p:nvPr/>
          </p:nvSpPr>
          <p:spPr>
            <a:xfrm>
              <a:off x="4452945" y="2451278"/>
              <a:ext cx="122509" cy="127872"/>
            </a:xfrm>
            <a:custGeom>
              <a:avLst/>
              <a:gdLst/>
              <a:ahLst/>
              <a:cxnLst/>
              <a:rect l="l" t="t" r="r" b="b"/>
              <a:pathLst>
                <a:path w="5802" h="6056" extrusionOk="0">
                  <a:moveTo>
                    <a:pt x="1502" y="0"/>
                  </a:moveTo>
                  <a:cubicBezTo>
                    <a:pt x="1410" y="0"/>
                    <a:pt x="1318" y="50"/>
                    <a:pt x="1268" y="150"/>
                  </a:cubicBezTo>
                  <a:cubicBezTo>
                    <a:pt x="1268" y="150"/>
                    <a:pt x="1" y="1251"/>
                    <a:pt x="67" y="1651"/>
                  </a:cubicBezTo>
                  <a:cubicBezTo>
                    <a:pt x="101" y="2018"/>
                    <a:pt x="3603" y="5754"/>
                    <a:pt x="4003" y="6021"/>
                  </a:cubicBezTo>
                  <a:cubicBezTo>
                    <a:pt x="4043" y="6044"/>
                    <a:pt x="4093" y="6055"/>
                    <a:pt x="4149" y="6055"/>
                  </a:cubicBezTo>
                  <a:cubicBezTo>
                    <a:pt x="4667" y="6055"/>
                    <a:pt x="5801" y="5171"/>
                    <a:pt x="5771" y="4720"/>
                  </a:cubicBezTo>
                  <a:cubicBezTo>
                    <a:pt x="5738" y="4187"/>
                    <a:pt x="1735" y="150"/>
                    <a:pt x="1735" y="150"/>
                  </a:cubicBezTo>
                  <a:cubicBezTo>
                    <a:pt x="1685" y="50"/>
                    <a:pt x="1593" y="0"/>
                    <a:pt x="1502" y="0"/>
                  </a:cubicBezTo>
                  <a:close/>
                </a:path>
              </a:pathLst>
            </a:custGeom>
            <a:solidFill>
              <a:schemeClr val="accent4"/>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56130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74">
          <a:extLst>
            <a:ext uri="{FF2B5EF4-FFF2-40B4-BE49-F238E27FC236}">
              <a16:creationId xmlns:a16="http://schemas.microsoft.com/office/drawing/2014/main" id="{41900768-80A2-E2E9-7CAB-13CC4E52C8F3}"/>
            </a:ext>
          </a:extLst>
        </p:cNvPr>
        <p:cNvGrpSpPr/>
        <p:nvPr/>
      </p:nvGrpSpPr>
      <p:grpSpPr>
        <a:xfrm>
          <a:off x="0" y="0"/>
          <a:ext cx="0" cy="0"/>
          <a:chOff x="0" y="0"/>
          <a:chExt cx="0" cy="0"/>
        </a:xfrm>
      </p:grpSpPr>
      <p:sp>
        <p:nvSpPr>
          <p:cNvPr id="1875" name="Google Shape;1875;p43">
            <a:extLst>
              <a:ext uri="{FF2B5EF4-FFF2-40B4-BE49-F238E27FC236}">
                <a16:creationId xmlns:a16="http://schemas.microsoft.com/office/drawing/2014/main" id="{BABB5EA5-00E6-6FDC-1ACE-47474B6CE9B1}"/>
              </a:ext>
            </a:extLst>
          </p:cNvPr>
          <p:cNvSpPr txBox="1">
            <a:spLocks noGrp="1"/>
          </p:cNvSpPr>
          <p:nvPr>
            <p:ph type="title"/>
          </p:nvPr>
        </p:nvSpPr>
        <p:spPr>
          <a:xfrm>
            <a:off x="457200" y="411475"/>
            <a:ext cx="8238600" cy="478200"/>
          </a:xfrm>
          <a:prstGeom prst="rect">
            <a:avLst/>
          </a:prstGeom>
        </p:spPr>
        <p:txBody>
          <a:bodyPr spcFirstLastPara="1" wrap="square" lIns="0" tIns="0" rIns="0" bIns="0" anchor="ctr" anchorCtr="0">
            <a:noAutofit/>
          </a:bodyPr>
          <a:lstStyle/>
          <a:p>
            <a:pPr marL="0" lvl="0" indent="0" algn="ctr" rtl="0">
              <a:spcBef>
                <a:spcPts val="0"/>
              </a:spcBef>
              <a:spcAft>
                <a:spcPts val="0"/>
              </a:spcAft>
              <a:buClr>
                <a:schemeClr val="dk1"/>
              </a:buClr>
              <a:buSzPts val="1100"/>
              <a:buFont typeface="Arial"/>
              <a:buNone/>
            </a:pPr>
            <a:r>
              <a:rPr lang="de-CH"/>
              <a:t>Die CPA-Guideline und unsere Überlegungen 1/2</a:t>
            </a:r>
            <a:endParaRPr/>
          </a:p>
        </p:txBody>
      </p:sp>
      <p:sp>
        <p:nvSpPr>
          <p:cNvPr id="1877" name="Google Shape;1877;p43">
            <a:extLst>
              <a:ext uri="{FF2B5EF4-FFF2-40B4-BE49-F238E27FC236}">
                <a16:creationId xmlns:a16="http://schemas.microsoft.com/office/drawing/2014/main" id="{F9B58543-206F-A56A-F8F9-9780C17DDB24}"/>
              </a:ext>
            </a:extLst>
          </p:cNvPr>
          <p:cNvSpPr txBox="1"/>
          <p:nvPr/>
        </p:nvSpPr>
        <p:spPr>
          <a:xfrm>
            <a:off x="952463" y="1228414"/>
            <a:ext cx="7239083" cy="34710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de-DE" sz="1800">
                <a:solidFill>
                  <a:schemeClr val="dk1"/>
                </a:solidFill>
                <a:latin typeface="Fira Sans Extra Condensed SemiBold"/>
                <a:ea typeface="Fira Sans Extra Condensed SemiBold"/>
                <a:cs typeface="Fira Sans Extra Condensed SemiBold"/>
                <a:sym typeface="Fira Sans Extra Condensed SemiBold"/>
              </a:rPr>
              <a:t>Schritte 1 und 2: Definition von Zielen, Informationsbedarf und Datensammlung</a:t>
            </a:r>
          </a:p>
        </p:txBody>
      </p:sp>
      <p:sp>
        <p:nvSpPr>
          <p:cNvPr id="1881" name="Google Shape;1881;p43">
            <a:extLst>
              <a:ext uri="{FF2B5EF4-FFF2-40B4-BE49-F238E27FC236}">
                <a16:creationId xmlns:a16="http://schemas.microsoft.com/office/drawing/2014/main" id="{3D7E8229-1B46-9C0E-9696-20DC6355DE84}"/>
              </a:ext>
            </a:extLst>
          </p:cNvPr>
          <p:cNvSpPr txBox="1"/>
          <p:nvPr/>
        </p:nvSpPr>
        <p:spPr>
          <a:xfrm>
            <a:off x="952371" y="2465216"/>
            <a:ext cx="4000992"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Die verständliche und interaktive Aufbereitung kann Erfolge besser vermitteln und die Bereitschaft aller Akteure erhöhen, die nötigen Veränderungen mitzutragen.</a:t>
            </a:r>
            <a:endParaRPr lang="en-US" sz="1100">
              <a:solidFill>
                <a:schemeClr val="dk1"/>
              </a:solidFill>
              <a:latin typeface="Roboto"/>
              <a:ea typeface="Roboto"/>
              <a:cs typeface="Roboto"/>
              <a:sym typeface="Roboto"/>
            </a:endParaRPr>
          </a:p>
        </p:txBody>
      </p:sp>
      <p:sp>
        <p:nvSpPr>
          <p:cNvPr id="1884" name="Google Shape;1884;p43">
            <a:extLst>
              <a:ext uri="{FF2B5EF4-FFF2-40B4-BE49-F238E27FC236}">
                <a16:creationId xmlns:a16="http://schemas.microsoft.com/office/drawing/2014/main" id="{81B587F7-2633-2C4B-4784-3CB18CE7F519}"/>
              </a:ext>
            </a:extLst>
          </p:cNvPr>
          <p:cNvSpPr txBox="1"/>
          <p:nvPr/>
        </p:nvSpPr>
        <p:spPr>
          <a:xfrm>
            <a:off x="952463" y="1903539"/>
            <a:ext cx="4000900"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Zur Unterstützung der Energiestrategie sollen wir Daten zur Energiewirtschaft für einen breiteren Adressatenkreis erfahrbar machen und Handlungsempfehlungen abgeben.</a:t>
            </a:r>
            <a:endParaRPr lang="en-US" sz="1100">
              <a:solidFill>
                <a:schemeClr val="dk1"/>
              </a:solidFill>
              <a:latin typeface="Roboto"/>
              <a:ea typeface="Roboto"/>
              <a:cs typeface="Roboto"/>
              <a:sym typeface="Roboto"/>
            </a:endParaRPr>
          </a:p>
        </p:txBody>
      </p:sp>
      <p:sp>
        <p:nvSpPr>
          <p:cNvPr id="1887" name="Google Shape;1887;p43">
            <a:extLst>
              <a:ext uri="{FF2B5EF4-FFF2-40B4-BE49-F238E27FC236}">
                <a16:creationId xmlns:a16="http://schemas.microsoft.com/office/drawing/2014/main" id="{4595D902-562D-CDE0-4248-EEA9F6D94F2B}"/>
              </a:ext>
            </a:extLst>
          </p:cNvPr>
          <p:cNvSpPr txBox="1"/>
          <p:nvPr/>
        </p:nvSpPr>
        <p:spPr>
          <a:xfrm>
            <a:off x="952371" y="3026893"/>
            <a:ext cx="4000992"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Wir benötigen sowohl historische als auch aktuelle Daten zur Entwicklung von aussagekräftigten Visualisierungen, diese sollen zudem </a:t>
            </a:r>
            <a:r>
              <a:rPr lang="de-DE" sz="1100" err="1">
                <a:solidFill>
                  <a:schemeClr val="dk1"/>
                </a:solidFill>
                <a:latin typeface="Roboto"/>
                <a:ea typeface="Roboto"/>
                <a:cs typeface="Roboto"/>
                <a:sym typeface="Roboto"/>
              </a:rPr>
              <a:t>regelmässig</a:t>
            </a:r>
            <a:r>
              <a:rPr lang="de-DE" sz="1100">
                <a:solidFill>
                  <a:schemeClr val="dk1"/>
                </a:solidFill>
                <a:latin typeface="Roboto"/>
                <a:ea typeface="Roboto"/>
                <a:cs typeface="Roboto"/>
                <a:sym typeface="Roboto"/>
              </a:rPr>
              <a:t> aktualisiert werden können.</a:t>
            </a:r>
            <a:endParaRPr lang="en-US" sz="1100">
              <a:solidFill>
                <a:schemeClr val="dk1"/>
              </a:solidFill>
              <a:latin typeface="Roboto"/>
              <a:ea typeface="Roboto"/>
              <a:cs typeface="Roboto"/>
              <a:sym typeface="Roboto"/>
            </a:endParaRPr>
          </a:p>
        </p:txBody>
      </p:sp>
      <p:sp>
        <p:nvSpPr>
          <p:cNvPr id="1890" name="Google Shape;1890;p43">
            <a:extLst>
              <a:ext uri="{FF2B5EF4-FFF2-40B4-BE49-F238E27FC236}">
                <a16:creationId xmlns:a16="http://schemas.microsoft.com/office/drawing/2014/main" id="{28219B6F-DF46-2E43-B109-242DCC7B3A6C}"/>
              </a:ext>
            </a:extLst>
          </p:cNvPr>
          <p:cNvSpPr txBox="1"/>
          <p:nvPr/>
        </p:nvSpPr>
        <p:spPr>
          <a:xfrm>
            <a:off x="952371" y="3588570"/>
            <a:ext cx="4183819"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Konflikte rund um Privatsphäre und Inhaberschaft der Daten sollen vermieden werden, öffentlich verfügbare und anonymisierte Daten deshalb bevorzugt.</a:t>
            </a:r>
            <a:endParaRPr lang="en-US" sz="1100">
              <a:solidFill>
                <a:schemeClr val="dk1"/>
              </a:solidFill>
              <a:latin typeface="Roboto"/>
              <a:ea typeface="Roboto"/>
              <a:cs typeface="Roboto"/>
              <a:sym typeface="Roboto"/>
            </a:endParaRPr>
          </a:p>
        </p:txBody>
      </p:sp>
      <p:sp>
        <p:nvSpPr>
          <p:cNvPr id="3" name="Google Shape;1890;p43">
            <a:extLst>
              <a:ext uri="{FF2B5EF4-FFF2-40B4-BE49-F238E27FC236}">
                <a16:creationId xmlns:a16="http://schemas.microsoft.com/office/drawing/2014/main" id="{09434E8C-1AEF-3489-1858-1CC88901B027}"/>
              </a:ext>
            </a:extLst>
          </p:cNvPr>
          <p:cNvSpPr txBox="1"/>
          <p:nvPr/>
        </p:nvSpPr>
        <p:spPr>
          <a:xfrm>
            <a:off x="952371" y="4150247"/>
            <a:ext cx="4183819"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Wir entscheiden uns für einen „internen“ Datensatz in Form der Schweizerischen Gesamtenergiestatistik. Diese wird jährlich aktualisiert und passt ideal zu unseren Zielen.</a:t>
            </a:r>
            <a:endParaRPr lang="en-US" sz="1100">
              <a:solidFill>
                <a:schemeClr val="dk1"/>
              </a:solidFill>
              <a:latin typeface="Roboto"/>
              <a:ea typeface="Roboto"/>
              <a:cs typeface="Roboto"/>
              <a:sym typeface="Roboto"/>
            </a:endParaRPr>
          </a:p>
        </p:txBody>
      </p:sp>
      <p:grpSp>
        <p:nvGrpSpPr>
          <p:cNvPr id="4" name="Google Shape;2647;p51">
            <a:extLst>
              <a:ext uri="{FF2B5EF4-FFF2-40B4-BE49-F238E27FC236}">
                <a16:creationId xmlns:a16="http://schemas.microsoft.com/office/drawing/2014/main" id="{1F06937C-936E-8E2E-708F-FB1B7E4E468D}"/>
              </a:ext>
            </a:extLst>
          </p:cNvPr>
          <p:cNvGrpSpPr/>
          <p:nvPr/>
        </p:nvGrpSpPr>
        <p:grpSpPr>
          <a:xfrm>
            <a:off x="5662747" y="1839759"/>
            <a:ext cx="3358413" cy="2661631"/>
            <a:chOff x="2862563" y="1242763"/>
            <a:chExt cx="3382940" cy="2621467"/>
          </a:xfrm>
        </p:grpSpPr>
        <p:sp>
          <p:nvSpPr>
            <p:cNvPr id="5" name="Google Shape;2648;p51">
              <a:extLst>
                <a:ext uri="{FF2B5EF4-FFF2-40B4-BE49-F238E27FC236}">
                  <a16:creationId xmlns:a16="http://schemas.microsoft.com/office/drawing/2014/main" id="{C3C2ED0C-AC1E-3DBE-AAF6-88689AC8C85C}"/>
                </a:ext>
              </a:extLst>
            </p:cNvPr>
            <p:cNvSpPr/>
            <p:nvPr/>
          </p:nvSpPr>
          <p:spPr>
            <a:xfrm>
              <a:off x="2862563" y="1242763"/>
              <a:ext cx="3382940" cy="2614734"/>
            </a:xfrm>
            <a:custGeom>
              <a:avLst/>
              <a:gdLst/>
              <a:ahLst/>
              <a:cxnLst/>
              <a:rect l="l" t="t" r="r" b="b"/>
              <a:pathLst>
                <a:path w="160215" h="123833" extrusionOk="0">
                  <a:moveTo>
                    <a:pt x="89902" y="0"/>
                  </a:moveTo>
                  <a:cubicBezTo>
                    <a:pt x="80696" y="0"/>
                    <a:pt x="71988" y="3284"/>
                    <a:pt x="63779" y="10818"/>
                  </a:cubicBezTo>
                  <a:cubicBezTo>
                    <a:pt x="48768" y="24595"/>
                    <a:pt x="39595" y="63790"/>
                    <a:pt x="34191" y="70461"/>
                  </a:cubicBezTo>
                  <a:cubicBezTo>
                    <a:pt x="28754" y="77132"/>
                    <a:pt x="12509" y="78367"/>
                    <a:pt x="6238" y="88807"/>
                  </a:cubicBezTo>
                  <a:cubicBezTo>
                    <a:pt x="0" y="99215"/>
                    <a:pt x="1935" y="123832"/>
                    <a:pt x="1935" y="123832"/>
                  </a:cubicBezTo>
                  <a:lnTo>
                    <a:pt x="158046" y="123832"/>
                  </a:lnTo>
                  <a:cubicBezTo>
                    <a:pt x="158046" y="123832"/>
                    <a:pt x="160214" y="94311"/>
                    <a:pt x="149607" y="53649"/>
                  </a:cubicBezTo>
                  <a:cubicBezTo>
                    <a:pt x="147972" y="47444"/>
                    <a:pt x="145437" y="41507"/>
                    <a:pt x="142102" y="36036"/>
                  </a:cubicBezTo>
                  <a:cubicBezTo>
                    <a:pt x="136164" y="26463"/>
                    <a:pt x="125690" y="11886"/>
                    <a:pt x="113815" y="6215"/>
                  </a:cubicBezTo>
                  <a:cubicBezTo>
                    <a:pt x="105501" y="2255"/>
                    <a:pt x="97531" y="0"/>
                    <a:pt x="89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49;p51">
              <a:extLst>
                <a:ext uri="{FF2B5EF4-FFF2-40B4-BE49-F238E27FC236}">
                  <a16:creationId xmlns:a16="http://schemas.microsoft.com/office/drawing/2014/main" id="{EBF33BD8-07B2-4297-F6BA-F9427E5E63AB}"/>
                </a:ext>
              </a:extLst>
            </p:cNvPr>
            <p:cNvSpPr/>
            <p:nvPr/>
          </p:nvSpPr>
          <p:spPr>
            <a:xfrm>
              <a:off x="4876259" y="1831025"/>
              <a:ext cx="913540" cy="288874"/>
            </a:xfrm>
            <a:custGeom>
              <a:avLst/>
              <a:gdLst/>
              <a:ahLst/>
              <a:cxnLst/>
              <a:rect l="l" t="t" r="r" b="b"/>
              <a:pathLst>
                <a:path w="43265" h="13681" extrusionOk="0">
                  <a:moveTo>
                    <a:pt x="27213" y="0"/>
                  </a:moveTo>
                  <a:cubicBezTo>
                    <a:pt x="20676" y="0"/>
                    <a:pt x="22452" y="4760"/>
                    <a:pt x="20615" y="5908"/>
                  </a:cubicBezTo>
                  <a:cubicBezTo>
                    <a:pt x="20121" y="6217"/>
                    <a:pt x="19723" y="6316"/>
                    <a:pt x="19370" y="6316"/>
                  </a:cubicBezTo>
                  <a:cubicBezTo>
                    <a:pt x="18740" y="6316"/>
                    <a:pt x="18253" y="6001"/>
                    <a:pt x="17624" y="6001"/>
                  </a:cubicBezTo>
                  <a:cubicBezTo>
                    <a:pt x="17270" y="6001"/>
                    <a:pt x="16872" y="6100"/>
                    <a:pt x="16379" y="6409"/>
                  </a:cubicBezTo>
                  <a:cubicBezTo>
                    <a:pt x="14511" y="7610"/>
                    <a:pt x="15378" y="9978"/>
                    <a:pt x="13843" y="10312"/>
                  </a:cubicBezTo>
                  <a:cubicBezTo>
                    <a:pt x="13717" y="10340"/>
                    <a:pt x="13587" y="10352"/>
                    <a:pt x="13453" y="10352"/>
                  </a:cubicBezTo>
                  <a:cubicBezTo>
                    <a:pt x="12395" y="10352"/>
                    <a:pt x="11126" y="9570"/>
                    <a:pt x="9854" y="9570"/>
                  </a:cubicBezTo>
                  <a:cubicBezTo>
                    <a:pt x="9379" y="9570"/>
                    <a:pt x="8904" y="9679"/>
                    <a:pt x="8440" y="9978"/>
                  </a:cubicBezTo>
                  <a:cubicBezTo>
                    <a:pt x="6572" y="11146"/>
                    <a:pt x="6572" y="12180"/>
                    <a:pt x="5738" y="12180"/>
                  </a:cubicBezTo>
                  <a:cubicBezTo>
                    <a:pt x="5182" y="12180"/>
                    <a:pt x="4240" y="11868"/>
                    <a:pt x="3378" y="11868"/>
                  </a:cubicBezTo>
                  <a:cubicBezTo>
                    <a:pt x="2947" y="11868"/>
                    <a:pt x="2535" y="11946"/>
                    <a:pt x="2202" y="12180"/>
                  </a:cubicBezTo>
                  <a:cubicBezTo>
                    <a:pt x="1168" y="12847"/>
                    <a:pt x="0" y="13681"/>
                    <a:pt x="0" y="13681"/>
                  </a:cubicBezTo>
                  <a:lnTo>
                    <a:pt x="42764" y="13681"/>
                  </a:lnTo>
                  <a:cubicBezTo>
                    <a:pt x="42764" y="13681"/>
                    <a:pt x="43264" y="12180"/>
                    <a:pt x="41396" y="11146"/>
                  </a:cubicBezTo>
                  <a:cubicBezTo>
                    <a:pt x="39528" y="10145"/>
                    <a:pt x="38694" y="10979"/>
                    <a:pt x="38027" y="10145"/>
                  </a:cubicBezTo>
                  <a:cubicBezTo>
                    <a:pt x="37327" y="9278"/>
                    <a:pt x="39862" y="7076"/>
                    <a:pt x="34792" y="4908"/>
                  </a:cubicBezTo>
                  <a:cubicBezTo>
                    <a:pt x="34792" y="4908"/>
                    <a:pt x="34458" y="171"/>
                    <a:pt x="27553" y="4"/>
                  </a:cubicBezTo>
                  <a:cubicBezTo>
                    <a:pt x="27437" y="1"/>
                    <a:pt x="27324" y="0"/>
                    <a:pt x="2721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50;p51">
              <a:extLst>
                <a:ext uri="{FF2B5EF4-FFF2-40B4-BE49-F238E27FC236}">
                  <a16:creationId xmlns:a16="http://schemas.microsoft.com/office/drawing/2014/main" id="{9AC14AC5-34DF-CAF1-2538-A880C6E62008}"/>
                </a:ext>
              </a:extLst>
            </p:cNvPr>
            <p:cNvSpPr/>
            <p:nvPr/>
          </p:nvSpPr>
          <p:spPr>
            <a:xfrm>
              <a:off x="4155709" y="1381677"/>
              <a:ext cx="541663" cy="171939"/>
            </a:xfrm>
            <a:custGeom>
              <a:avLst/>
              <a:gdLst/>
              <a:ahLst/>
              <a:cxnLst/>
              <a:rect l="l" t="t" r="r" b="b"/>
              <a:pathLst>
                <a:path w="25653" h="8143" extrusionOk="0">
                  <a:moveTo>
                    <a:pt x="16111" y="1"/>
                  </a:moveTo>
                  <a:cubicBezTo>
                    <a:pt x="12246" y="1"/>
                    <a:pt x="13292" y="2850"/>
                    <a:pt x="12210" y="3539"/>
                  </a:cubicBezTo>
                  <a:cubicBezTo>
                    <a:pt x="11925" y="3720"/>
                    <a:pt x="11695" y="3779"/>
                    <a:pt x="11490" y="3779"/>
                  </a:cubicBezTo>
                  <a:cubicBezTo>
                    <a:pt x="11113" y="3779"/>
                    <a:pt x="10823" y="3581"/>
                    <a:pt x="10449" y="3581"/>
                  </a:cubicBezTo>
                  <a:cubicBezTo>
                    <a:pt x="10239" y="3581"/>
                    <a:pt x="10002" y="3643"/>
                    <a:pt x="9708" y="3839"/>
                  </a:cubicBezTo>
                  <a:cubicBezTo>
                    <a:pt x="8607" y="4540"/>
                    <a:pt x="9107" y="5908"/>
                    <a:pt x="8207" y="6141"/>
                  </a:cubicBezTo>
                  <a:cubicBezTo>
                    <a:pt x="8130" y="6158"/>
                    <a:pt x="8050" y="6166"/>
                    <a:pt x="7969" y="6166"/>
                  </a:cubicBezTo>
                  <a:cubicBezTo>
                    <a:pt x="7335" y="6166"/>
                    <a:pt x="6584" y="5705"/>
                    <a:pt x="5832" y="5705"/>
                  </a:cubicBezTo>
                  <a:cubicBezTo>
                    <a:pt x="5554" y="5705"/>
                    <a:pt x="5276" y="5768"/>
                    <a:pt x="5004" y="5941"/>
                  </a:cubicBezTo>
                  <a:cubicBezTo>
                    <a:pt x="3904" y="6608"/>
                    <a:pt x="3904" y="7242"/>
                    <a:pt x="3403" y="7242"/>
                  </a:cubicBezTo>
                  <a:cubicBezTo>
                    <a:pt x="3070" y="7242"/>
                    <a:pt x="2514" y="7049"/>
                    <a:pt x="2002" y="7049"/>
                  </a:cubicBezTo>
                  <a:cubicBezTo>
                    <a:pt x="1747" y="7049"/>
                    <a:pt x="1502" y="7097"/>
                    <a:pt x="1302" y="7242"/>
                  </a:cubicBezTo>
                  <a:cubicBezTo>
                    <a:pt x="735" y="7642"/>
                    <a:pt x="1" y="8142"/>
                    <a:pt x="1" y="8142"/>
                  </a:cubicBezTo>
                  <a:lnTo>
                    <a:pt x="25352" y="8142"/>
                  </a:lnTo>
                  <a:cubicBezTo>
                    <a:pt x="25352" y="8142"/>
                    <a:pt x="25652" y="7242"/>
                    <a:pt x="24552" y="6641"/>
                  </a:cubicBezTo>
                  <a:cubicBezTo>
                    <a:pt x="23451" y="6041"/>
                    <a:pt x="22951" y="6541"/>
                    <a:pt x="22550" y="6041"/>
                  </a:cubicBezTo>
                  <a:cubicBezTo>
                    <a:pt x="22150" y="5541"/>
                    <a:pt x="23651" y="4240"/>
                    <a:pt x="20616" y="2939"/>
                  </a:cubicBezTo>
                  <a:cubicBezTo>
                    <a:pt x="20616" y="2939"/>
                    <a:pt x="20415" y="137"/>
                    <a:pt x="16312" y="3"/>
                  </a:cubicBezTo>
                  <a:cubicBezTo>
                    <a:pt x="16244" y="2"/>
                    <a:pt x="16177" y="1"/>
                    <a:pt x="161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51;p51">
              <a:extLst>
                <a:ext uri="{FF2B5EF4-FFF2-40B4-BE49-F238E27FC236}">
                  <a16:creationId xmlns:a16="http://schemas.microsoft.com/office/drawing/2014/main" id="{1482B26C-F57D-FD9F-F415-6107D9E10E57}"/>
                </a:ext>
              </a:extLst>
            </p:cNvPr>
            <p:cNvSpPr/>
            <p:nvPr/>
          </p:nvSpPr>
          <p:spPr>
            <a:xfrm>
              <a:off x="3883833" y="2293063"/>
              <a:ext cx="541663" cy="171264"/>
            </a:xfrm>
            <a:custGeom>
              <a:avLst/>
              <a:gdLst/>
              <a:ahLst/>
              <a:cxnLst/>
              <a:rect l="l" t="t" r="r" b="b"/>
              <a:pathLst>
                <a:path w="25653" h="8111" extrusionOk="0">
                  <a:moveTo>
                    <a:pt x="16047" y="0"/>
                  </a:moveTo>
                  <a:cubicBezTo>
                    <a:pt x="12257" y="0"/>
                    <a:pt x="13286" y="2822"/>
                    <a:pt x="12210" y="3507"/>
                  </a:cubicBezTo>
                  <a:cubicBezTo>
                    <a:pt x="11925" y="3688"/>
                    <a:pt x="11695" y="3746"/>
                    <a:pt x="11490" y="3746"/>
                  </a:cubicBezTo>
                  <a:cubicBezTo>
                    <a:pt x="11113" y="3746"/>
                    <a:pt x="10823" y="3548"/>
                    <a:pt x="10449" y="3548"/>
                  </a:cubicBezTo>
                  <a:cubicBezTo>
                    <a:pt x="10239" y="3548"/>
                    <a:pt x="10002" y="3611"/>
                    <a:pt x="9708" y="3807"/>
                  </a:cubicBezTo>
                  <a:cubicBezTo>
                    <a:pt x="8607" y="4508"/>
                    <a:pt x="9107" y="5909"/>
                    <a:pt x="8207" y="6109"/>
                  </a:cubicBezTo>
                  <a:cubicBezTo>
                    <a:pt x="8130" y="6126"/>
                    <a:pt x="8050" y="6134"/>
                    <a:pt x="7969" y="6134"/>
                  </a:cubicBezTo>
                  <a:cubicBezTo>
                    <a:pt x="7336" y="6134"/>
                    <a:pt x="6584" y="5673"/>
                    <a:pt x="5832" y="5673"/>
                  </a:cubicBezTo>
                  <a:cubicBezTo>
                    <a:pt x="5554" y="5673"/>
                    <a:pt x="5276" y="5736"/>
                    <a:pt x="5005" y="5909"/>
                  </a:cubicBezTo>
                  <a:cubicBezTo>
                    <a:pt x="3870" y="6609"/>
                    <a:pt x="3904" y="7210"/>
                    <a:pt x="3403" y="7210"/>
                  </a:cubicBezTo>
                  <a:cubicBezTo>
                    <a:pt x="3070" y="7210"/>
                    <a:pt x="2514" y="7017"/>
                    <a:pt x="2002" y="7017"/>
                  </a:cubicBezTo>
                  <a:cubicBezTo>
                    <a:pt x="1747" y="7017"/>
                    <a:pt x="1502" y="7065"/>
                    <a:pt x="1302" y="7210"/>
                  </a:cubicBezTo>
                  <a:cubicBezTo>
                    <a:pt x="735" y="7610"/>
                    <a:pt x="1" y="8110"/>
                    <a:pt x="1" y="8110"/>
                  </a:cubicBezTo>
                  <a:lnTo>
                    <a:pt x="25352" y="8110"/>
                  </a:lnTo>
                  <a:cubicBezTo>
                    <a:pt x="25352" y="8110"/>
                    <a:pt x="25653" y="7210"/>
                    <a:pt x="24552" y="6609"/>
                  </a:cubicBezTo>
                  <a:cubicBezTo>
                    <a:pt x="23451" y="6009"/>
                    <a:pt x="22951" y="6509"/>
                    <a:pt x="22517" y="6009"/>
                  </a:cubicBezTo>
                  <a:cubicBezTo>
                    <a:pt x="22117" y="5508"/>
                    <a:pt x="23651" y="4208"/>
                    <a:pt x="20616" y="2907"/>
                  </a:cubicBezTo>
                  <a:cubicBezTo>
                    <a:pt x="20616" y="2907"/>
                    <a:pt x="20416" y="105"/>
                    <a:pt x="16313" y="5"/>
                  </a:cubicBezTo>
                  <a:cubicBezTo>
                    <a:pt x="16222" y="2"/>
                    <a:pt x="16133" y="0"/>
                    <a:pt x="160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52;p51">
              <a:extLst>
                <a:ext uri="{FF2B5EF4-FFF2-40B4-BE49-F238E27FC236}">
                  <a16:creationId xmlns:a16="http://schemas.microsoft.com/office/drawing/2014/main" id="{0E4E9F3E-0171-DF1E-C37A-6B3047010F57}"/>
                </a:ext>
              </a:extLst>
            </p:cNvPr>
            <p:cNvSpPr/>
            <p:nvPr/>
          </p:nvSpPr>
          <p:spPr>
            <a:xfrm>
              <a:off x="5474932" y="2066119"/>
              <a:ext cx="464889" cy="1791375"/>
            </a:xfrm>
            <a:custGeom>
              <a:avLst/>
              <a:gdLst/>
              <a:ahLst/>
              <a:cxnLst/>
              <a:rect l="l" t="t" r="r" b="b"/>
              <a:pathLst>
                <a:path w="22017" h="84839" extrusionOk="0">
                  <a:moveTo>
                    <a:pt x="10123" y="0"/>
                  </a:moveTo>
                  <a:cubicBezTo>
                    <a:pt x="8956" y="0"/>
                    <a:pt x="8677" y="3372"/>
                    <a:pt x="7773" y="7150"/>
                  </a:cubicBezTo>
                  <a:cubicBezTo>
                    <a:pt x="7306" y="9085"/>
                    <a:pt x="4871" y="11053"/>
                    <a:pt x="4471" y="13721"/>
                  </a:cubicBezTo>
                  <a:cubicBezTo>
                    <a:pt x="4170" y="15890"/>
                    <a:pt x="5872" y="18525"/>
                    <a:pt x="5605" y="21060"/>
                  </a:cubicBezTo>
                  <a:cubicBezTo>
                    <a:pt x="5338" y="23295"/>
                    <a:pt x="3103" y="25463"/>
                    <a:pt x="2869" y="27932"/>
                  </a:cubicBezTo>
                  <a:cubicBezTo>
                    <a:pt x="2669" y="30233"/>
                    <a:pt x="4504" y="32768"/>
                    <a:pt x="4304" y="35170"/>
                  </a:cubicBezTo>
                  <a:cubicBezTo>
                    <a:pt x="4137" y="37505"/>
                    <a:pt x="1935" y="39773"/>
                    <a:pt x="1769" y="42142"/>
                  </a:cubicBezTo>
                  <a:cubicBezTo>
                    <a:pt x="1635" y="44510"/>
                    <a:pt x="3537" y="47012"/>
                    <a:pt x="3403" y="49347"/>
                  </a:cubicBezTo>
                  <a:cubicBezTo>
                    <a:pt x="3270" y="51749"/>
                    <a:pt x="1102" y="54050"/>
                    <a:pt x="1001" y="56352"/>
                  </a:cubicBezTo>
                  <a:cubicBezTo>
                    <a:pt x="868" y="58787"/>
                    <a:pt x="2803" y="61289"/>
                    <a:pt x="2736" y="63557"/>
                  </a:cubicBezTo>
                  <a:cubicBezTo>
                    <a:pt x="2603" y="66059"/>
                    <a:pt x="501" y="68360"/>
                    <a:pt x="401" y="70562"/>
                  </a:cubicBezTo>
                  <a:cubicBezTo>
                    <a:pt x="301" y="73231"/>
                    <a:pt x="2269" y="75699"/>
                    <a:pt x="2202" y="77734"/>
                  </a:cubicBezTo>
                  <a:cubicBezTo>
                    <a:pt x="2069" y="82170"/>
                    <a:pt x="67" y="81236"/>
                    <a:pt x="1" y="84806"/>
                  </a:cubicBezTo>
                  <a:lnTo>
                    <a:pt x="534" y="84839"/>
                  </a:lnTo>
                  <a:lnTo>
                    <a:pt x="22016" y="84839"/>
                  </a:lnTo>
                  <a:cubicBezTo>
                    <a:pt x="21616" y="82204"/>
                    <a:pt x="19948" y="82671"/>
                    <a:pt x="19715" y="78601"/>
                  </a:cubicBezTo>
                  <a:cubicBezTo>
                    <a:pt x="19581" y="76533"/>
                    <a:pt x="21483" y="73998"/>
                    <a:pt x="21316" y="71296"/>
                  </a:cubicBezTo>
                  <a:cubicBezTo>
                    <a:pt x="21183" y="69094"/>
                    <a:pt x="19014" y="66793"/>
                    <a:pt x="18814" y="64258"/>
                  </a:cubicBezTo>
                  <a:cubicBezTo>
                    <a:pt x="18681" y="61989"/>
                    <a:pt x="20549" y="59421"/>
                    <a:pt x="20349" y="56952"/>
                  </a:cubicBezTo>
                  <a:cubicBezTo>
                    <a:pt x="20182" y="54617"/>
                    <a:pt x="17980" y="52382"/>
                    <a:pt x="17780" y="49947"/>
                  </a:cubicBezTo>
                  <a:cubicBezTo>
                    <a:pt x="17580" y="47546"/>
                    <a:pt x="19415" y="45044"/>
                    <a:pt x="19181" y="42642"/>
                  </a:cubicBezTo>
                  <a:cubicBezTo>
                    <a:pt x="18981" y="40240"/>
                    <a:pt x="16713" y="38039"/>
                    <a:pt x="16479" y="35670"/>
                  </a:cubicBezTo>
                  <a:cubicBezTo>
                    <a:pt x="16246" y="33269"/>
                    <a:pt x="18014" y="30633"/>
                    <a:pt x="17713" y="28332"/>
                  </a:cubicBezTo>
                  <a:cubicBezTo>
                    <a:pt x="17447" y="25863"/>
                    <a:pt x="15112" y="23729"/>
                    <a:pt x="14811" y="21460"/>
                  </a:cubicBezTo>
                  <a:cubicBezTo>
                    <a:pt x="14444" y="18925"/>
                    <a:pt x="16112" y="16223"/>
                    <a:pt x="15712" y="14055"/>
                  </a:cubicBezTo>
                  <a:cubicBezTo>
                    <a:pt x="15245" y="11386"/>
                    <a:pt x="12743" y="9452"/>
                    <a:pt x="12243" y="7484"/>
                  </a:cubicBezTo>
                  <a:cubicBezTo>
                    <a:pt x="11242" y="3814"/>
                    <a:pt x="11409" y="245"/>
                    <a:pt x="10241" y="12"/>
                  </a:cubicBezTo>
                  <a:cubicBezTo>
                    <a:pt x="10201" y="4"/>
                    <a:pt x="10161" y="0"/>
                    <a:pt x="10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53;p51">
              <a:extLst>
                <a:ext uri="{FF2B5EF4-FFF2-40B4-BE49-F238E27FC236}">
                  <a16:creationId xmlns:a16="http://schemas.microsoft.com/office/drawing/2014/main" id="{BE394AEF-294B-700E-B900-4C7B1CB9353E}"/>
                </a:ext>
              </a:extLst>
            </p:cNvPr>
            <p:cNvSpPr/>
            <p:nvPr/>
          </p:nvSpPr>
          <p:spPr>
            <a:xfrm>
              <a:off x="5680613" y="2216374"/>
              <a:ext cx="21" cy="1620703"/>
            </a:xfrm>
            <a:custGeom>
              <a:avLst/>
              <a:gdLst/>
              <a:ahLst/>
              <a:cxnLst/>
              <a:rect l="l" t="t" r="r" b="b"/>
              <a:pathLst>
                <a:path w="1" h="76756" fill="none" extrusionOk="0">
                  <a:moveTo>
                    <a:pt x="0" y="1"/>
                  </a:moveTo>
                  <a:lnTo>
                    <a:pt x="0" y="76756"/>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54;p51">
              <a:extLst>
                <a:ext uri="{FF2B5EF4-FFF2-40B4-BE49-F238E27FC236}">
                  <a16:creationId xmlns:a16="http://schemas.microsoft.com/office/drawing/2014/main" id="{36381C30-AB5D-B388-D6DC-6FC864690732}"/>
                </a:ext>
              </a:extLst>
            </p:cNvPr>
            <p:cNvSpPr/>
            <p:nvPr/>
          </p:nvSpPr>
          <p:spPr>
            <a:xfrm>
              <a:off x="5617205" y="2369225"/>
              <a:ext cx="134566" cy="81018"/>
            </a:xfrm>
            <a:custGeom>
              <a:avLst/>
              <a:gdLst/>
              <a:ahLst/>
              <a:cxnLst/>
              <a:rect l="l" t="t" r="r" b="b"/>
              <a:pathLst>
                <a:path w="6373" h="3837" fill="none" extrusionOk="0">
                  <a:moveTo>
                    <a:pt x="6372" y="801"/>
                  </a:moveTo>
                  <a:lnTo>
                    <a:pt x="2870" y="3836"/>
                  </a:lnTo>
                  <a:lnTo>
                    <a:pt x="1"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55;p51">
              <a:extLst>
                <a:ext uri="{FF2B5EF4-FFF2-40B4-BE49-F238E27FC236}">
                  <a16:creationId xmlns:a16="http://schemas.microsoft.com/office/drawing/2014/main" id="{DD4BA7FE-FA21-4B8C-AD21-B86EB4877113}"/>
                </a:ext>
              </a:extLst>
            </p:cNvPr>
            <p:cNvSpPr/>
            <p:nvPr/>
          </p:nvSpPr>
          <p:spPr>
            <a:xfrm>
              <a:off x="5617205" y="2651659"/>
              <a:ext cx="134566" cy="80321"/>
            </a:xfrm>
            <a:custGeom>
              <a:avLst/>
              <a:gdLst/>
              <a:ahLst/>
              <a:cxnLst/>
              <a:rect l="l" t="t" r="r" b="b"/>
              <a:pathLst>
                <a:path w="6373" h="3804" fill="none" extrusionOk="0">
                  <a:moveTo>
                    <a:pt x="6372" y="801"/>
                  </a:moveTo>
                  <a:lnTo>
                    <a:pt x="2870" y="3803"/>
                  </a:lnTo>
                  <a:lnTo>
                    <a:pt x="1"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56;p51">
              <a:extLst>
                <a:ext uri="{FF2B5EF4-FFF2-40B4-BE49-F238E27FC236}">
                  <a16:creationId xmlns:a16="http://schemas.microsoft.com/office/drawing/2014/main" id="{8A5E264E-B294-DB45-54D9-2D9551152C72}"/>
                </a:ext>
              </a:extLst>
            </p:cNvPr>
            <p:cNvSpPr/>
            <p:nvPr/>
          </p:nvSpPr>
          <p:spPr>
            <a:xfrm>
              <a:off x="5617205" y="2916484"/>
              <a:ext cx="134566" cy="81018"/>
            </a:xfrm>
            <a:custGeom>
              <a:avLst/>
              <a:gdLst/>
              <a:ahLst/>
              <a:cxnLst/>
              <a:rect l="l" t="t" r="r" b="b"/>
              <a:pathLst>
                <a:path w="6373" h="3837" fill="none" extrusionOk="0">
                  <a:moveTo>
                    <a:pt x="6372" y="801"/>
                  </a:moveTo>
                  <a:lnTo>
                    <a:pt x="2870" y="3837"/>
                  </a:lnTo>
                  <a:lnTo>
                    <a:pt x="1" y="1"/>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57;p51">
              <a:extLst>
                <a:ext uri="{FF2B5EF4-FFF2-40B4-BE49-F238E27FC236}">
                  <a16:creationId xmlns:a16="http://schemas.microsoft.com/office/drawing/2014/main" id="{6B85A728-B579-172C-8CE7-61F9D8C775F6}"/>
                </a:ext>
              </a:extLst>
            </p:cNvPr>
            <p:cNvSpPr/>
            <p:nvPr/>
          </p:nvSpPr>
          <p:spPr>
            <a:xfrm>
              <a:off x="5617205" y="3232744"/>
              <a:ext cx="134566" cy="80300"/>
            </a:xfrm>
            <a:custGeom>
              <a:avLst/>
              <a:gdLst/>
              <a:ahLst/>
              <a:cxnLst/>
              <a:rect l="l" t="t" r="r" b="b"/>
              <a:pathLst>
                <a:path w="6373" h="3803" fill="none" extrusionOk="0">
                  <a:moveTo>
                    <a:pt x="6372" y="767"/>
                  </a:moveTo>
                  <a:lnTo>
                    <a:pt x="2870" y="3803"/>
                  </a:lnTo>
                  <a:lnTo>
                    <a:pt x="1"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58;p51">
              <a:extLst>
                <a:ext uri="{FF2B5EF4-FFF2-40B4-BE49-F238E27FC236}">
                  <a16:creationId xmlns:a16="http://schemas.microsoft.com/office/drawing/2014/main" id="{2B84A54E-DCB6-65F2-F905-992C7BB1817A}"/>
                </a:ext>
              </a:extLst>
            </p:cNvPr>
            <p:cNvSpPr/>
            <p:nvPr/>
          </p:nvSpPr>
          <p:spPr>
            <a:xfrm>
              <a:off x="5617205" y="3551095"/>
              <a:ext cx="134566" cy="81018"/>
            </a:xfrm>
            <a:custGeom>
              <a:avLst/>
              <a:gdLst/>
              <a:ahLst/>
              <a:cxnLst/>
              <a:rect l="l" t="t" r="r" b="b"/>
              <a:pathLst>
                <a:path w="6373" h="3837" fill="none" extrusionOk="0">
                  <a:moveTo>
                    <a:pt x="6372" y="801"/>
                  </a:moveTo>
                  <a:lnTo>
                    <a:pt x="2870" y="3837"/>
                  </a:lnTo>
                  <a:lnTo>
                    <a:pt x="1" y="1"/>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59;p51">
              <a:extLst>
                <a:ext uri="{FF2B5EF4-FFF2-40B4-BE49-F238E27FC236}">
                  <a16:creationId xmlns:a16="http://schemas.microsoft.com/office/drawing/2014/main" id="{34A74FC7-0F52-E332-A6DD-C5F3361E6CA1}"/>
                </a:ext>
              </a:extLst>
            </p:cNvPr>
            <p:cNvSpPr/>
            <p:nvPr/>
          </p:nvSpPr>
          <p:spPr>
            <a:xfrm>
              <a:off x="4998810" y="2304212"/>
              <a:ext cx="403592" cy="1553283"/>
            </a:xfrm>
            <a:custGeom>
              <a:avLst/>
              <a:gdLst/>
              <a:ahLst/>
              <a:cxnLst/>
              <a:rect l="l" t="t" r="r" b="b"/>
              <a:pathLst>
                <a:path w="19114" h="73563" extrusionOk="0">
                  <a:moveTo>
                    <a:pt x="8808" y="1"/>
                  </a:moveTo>
                  <a:cubicBezTo>
                    <a:pt x="7822" y="1"/>
                    <a:pt x="7547" y="2919"/>
                    <a:pt x="6772" y="6181"/>
                  </a:cubicBezTo>
                  <a:cubicBezTo>
                    <a:pt x="6372" y="7849"/>
                    <a:pt x="4270" y="9584"/>
                    <a:pt x="3903" y="11919"/>
                  </a:cubicBezTo>
                  <a:cubicBezTo>
                    <a:pt x="3636" y="13787"/>
                    <a:pt x="5137" y="16088"/>
                    <a:pt x="4870" y="18257"/>
                  </a:cubicBezTo>
                  <a:cubicBezTo>
                    <a:pt x="4670" y="20191"/>
                    <a:pt x="2702" y="22093"/>
                    <a:pt x="2502" y="24228"/>
                  </a:cubicBezTo>
                  <a:cubicBezTo>
                    <a:pt x="2335" y="26229"/>
                    <a:pt x="3936" y="28397"/>
                    <a:pt x="3770" y="30499"/>
                  </a:cubicBezTo>
                  <a:cubicBezTo>
                    <a:pt x="3603" y="32600"/>
                    <a:pt x="1702" y="34468"/>
                    <a:pt x="1568" y="36536"/>
                  </a:cubicBezTo>
                  <a:cubicBezTo>
                    <a:pt x="1435" y="38605"/>
                    <a:pt x="3069" y="40773"/>
                    <a:pt x="2969" y="42808"/>
                  </a:cubicBezTo>
                  <a:cubicBezTo>
                    <a:pt x="2869" y="44809"/>
                    <a:pt x="968" y="46844"/>
                    <a:pt x="901" y="48879"/>
                  </a:cubicBezTo>
                  <a:cubicBezTo>
                    <a:pt x="801" y="50980"/>
                    <a:pt x="2469" y="53115"/>
                    <a:pt x="2369" y="55116"/>
                  </a:cubicBezTo>
                  <a:cubicBezTo>
                    <a:pt x="2302" y="57318"/>
                    <a:pt x="434" y="59286"/>
                    <a:pt x="367" y="61221"/>
                  </a:cubicBezTo>
                  <a:cubicBezTo>
                    <a:pt x="301" y="63522"/>
                    <a:pt x="2002" y="65657"/>
                    <a:pt x="1935" y="67425"/>
                  </a:cubicBezTo>
                  <a:cubicBezTo>
                    <a:pt x="1835" y="71261"/>
                    <a:pt x="67" y="70461"/>
                    <a:pt x="0" y="73563"/>
                  </a:cubicBezTo>
                  <a:lnTo>
                    <a:pt x="19114" y="73563"/>
                  </a:lnTo>
                  <a:cubicBezTo>
                    <a:pt x="18747" y="71295"/>
                    <a:pt x="17279" y="71695"/>
                    <a:pt x="17079" y="68159"/>
                  </a:cubicBezTo>
                  <a:cubicBezTo>
                    <a:pt x="16979" y="66358"/>
                    <a:pt x="18647" y="64156"/>
                    <a:pt x="18514" y="61821"/>
                  </a:cubicBezTo>
                  <a:cubicBezTo>
                    <a:pt x="18380" y="59920"/>
                    <a:pt x="16479" y="57918"/>
                    <a:pt x="16345" y="55717"/>
                  </a:cubicBezTo>
                  <a:cubicBezTo>
                    <a:pt x="16212" y="53749"/>
                    <a:pt x="17813" y="51547"/>
                    <a:pt x="17680" y="49412"/>
                  </a:cubicBezTo>
                  <a:cubicBezTo>
                    <a:pt x="17513" y="47378"/>
                    <a:pt x="15578" y="45443"/>
                    <a:pt x="15411" y="43341"/>
                  </a:cubicBezTo>
                  <a:cubicBezTo>
                    <a:pt x="15278" y="41206"/>
                    <a:pt x="16846" y="39038"/>
                    <a:pt x="16679" y="36970"/>
                  </a:cubicBezTo>
                  <a:cubicBezTo>
                    <a:pt x="16512" y="34902"/>
                    <a:pt x="14511" y="33001"/>
                    <a:pt x="14311" y="30932"/>
                  </a:cubicBezTo>
                  <a:cubicBezTo>
                    <a:pt x="14110" y="28898"/>
                    <a:pt x="15645" y="26563"/>
                    <a:pt x="15411" y="24561"/>
                  </a:cubicBezTo>
                  <a:cubicBezTo>
                    <a:pt x="15144" y="22426"/>
                    <a:pt x="13143" y="20592"/>
                    <a:pt x="12876" y="18624"/>
                  </a:cubicBezTo>
                  <a:cubicBezTo>
                    <a:pt x="12576" y="16422"/>
                    <a:pt x="13977" y="14087"/>
                    <a:pt x="13643" y="12186"/>
                  </a:cubicBezTo>
                  <a:cubicBezTo>
                    <a:pt x="13243" y="9884"/>
                    <a:pt x="11075" y="8183"/>
                    <a:pt x="10641" y="6482"/>
                  </a:cubicBezTo>
                  <a:cubicBezTo>
                    <a:pt x="9807" y="3313"/>
                    <a:pt x="9907" y="244"/>
                    <a:pt x="8907" y="10"/>
                  </a:cubicBezTo>
                  <a:cubicBezTo>
                    <a:pt x="8873" y="4"/>
                    <a:pt x="8840" y="1"/>
                    <a:pt x="8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60;p51">
              <a:extLst>
                <a:ext uri="{FF2B5EF4-FFF2-40B4-BE49-F238E27FC236}">
                  <a16:creationId xmlns:a16="http://schemas.microsoft.com/office/drawing/2014/main" id="{AE601F52-C8A2-7381-59CA-F551288F77DB}"/>
                </a:ext>
              </a:extLst>
            </p:cNvPr>
            <p:cNvSpPr/>
            <p:nvPr/>
          </p:nvSpPr>
          <p:spPr>
            <a:xfrm>
              <a:off x="5177718" y="2434724"/>
              <a:ext cx="21" cy="1405161"/>
            </a:xfrm>
            <a:custGeom>
              <a:avLst/>
              <a:gdLst/>
              <a:ahLst/>
              <a:cxnLst/>
              <a:rect l="l" t="t" r="r" b="b"/>
              <a:pathLst>
                <a:path w="1" h="66548" fill="none" extrusionOk="0">
                  <a:moveTo>
                    <a:pt x="0" y="0"/>
                  </a:moveTo>
                  <a:lnTo>
                    <a:pt x="0" y="66548"/>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61;p51">
              <a:extLst>
                <a:ext uri="{FF2B5EF4-FFF2-40B4-BE49-F238E27FC236}">
                  <a16:creationId xmlns:a16="http://schemas.microsoft.com/office/drawing/2014/main" id="{3F8E0B8D-8697-35BD-5130-5970A3C14ED0}"/>
                </a:ext>
              </a:extLst>
            </p:cNvPr>
            <p:cNvSpPr/>
            <p:nvPr/>
          </p:nvSpPr>
          <p:spPr>
            <a:xfrm>
              <a:off x="5122776" y="2567136"/>
              <a:ext cx="116238" cy="69743"/>
            </a:xfrm>
            <a:custGeom>
              <a:avLst/>
              <a:gdLst/>
              <a:ahLst/>
              <a:cxnLst/>
              <a:rect l="l" t="t" r="r" b="b"/>
              <a:pathLst>
                <a:path w="5505" h="3303" fill="none" extrusionOk="0">
                  <a:moveTo>
                    <a:pt x="5504" y="701"/>
                  </a:moveTo>
                  <a:lnTo>
                    <a:pt x="2469" y="3303"/>
                  </a:lnTo>
                  <a:lnTo>
                    <a:pt x="0" y="1"/>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62;p51">
              <a:extLst>
                <a:ext uri="{FF2B5EF4-FFF2-40B4-BE49-F238E27FC236}">
                  <a16:creationId xmlns:a16="http://schemas.microsoft.com/office/drawing/2014/main" id="{34C11BC7-65DB-40D6-705F-36D27D5492C0}"/>
                </a:ext>
              </a:extLst>
            </p:cNvPr>
            <p:cNvSpPr/>
            <p:nvPr/>
          </p:nvSpPr>
          <p:spPr>
            <a:xfrm>
              <a:off x="5122776" y="2811542"/>
              <a:ext cx="116238" cy="70461"/>
            </a:xfrm>
            <a:custGeom>
              <a:avLst/>
              <a:gdLst/>
              <a:ahLst/>
              <a:cxnLst/>
              <a:rect l="l" t="t" r="r" b="b"/>
              <a:pathLst>
                <a:path w="5505" h="3337" fill="none" extrusionOk="0">
                  <a:moveTo>
                    <a:pt x="5504" y="701"/>
                  </a:moveTo>
                  <a:lnTo>
                    <a:pt x="2469" y="3336"/>
                  </a:lnTo>
                  <a:lnTo>
                    <a:pt x="0"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63;p51">
              <a:extLst>
                <a:ext uri="{FF2B5EF4-FFF2-40B4-BE49-F238E27FC236}">
                  <a16:creationId xmlns:a16="http://schemas.microsoft.com/office/drawing/2014/main" id="{7B9FE5B8-7935-6623-C096-E5AFE1BBA45B}"/>
                </a:ext>
              </a:extLst>
            </p:cNvPr>
            <p:cNvSpPr/>
            <p:nvPr/>
          </p:nvSpPr>
          <p:spPr>
            <a:xfrm>
              <a:off x="5122776" y="3041865"/>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64;p51">
              <a:extLst>
                <a:ext uri="{FF2B5EF4-FFF2-40B4-BE49-F238E27FC236}">
                  <a16:creationId xmlns:a16="http://schemas.microsoft.com/office/drawing/2014/main" id="{B2F3A31D-228F-4D1D-C51C-0568D74EDBFA}"/>
                </a:ext>
              </a:extLst>
            </p:cNvPr>
            <p:cNvSpPr/>
            <p:nvPr/>
          </p:nvSpPr>
          <p:spPr>
            <a:xfrm>
              <a:off x="5122776" y="3315853"/>
              <a:ext cx="116238" cy="69743"/>
            </a:xfrm>
            <a:custGeom>
              <a:avLst/>
              <a:gdLst/>
              <a:ahLst/>
              <a:cxnLst/>
              <a:rect l="l" t="t" r="r" b="b"/>
              <a:pathLst>
                <a:path w="5505" h="3303" fill="none" extrusionOk="0">
                  <a:moveTo>
                    <a:pt x="5504" y="667"/>
                  </a:moveTo>
                  <a:lnTo>
                    <a:pt x="2469" y="3303"/>
                  </a:lnTo>
                  <a:lnTo>
                    <a:pt x="0" y="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65;p51">
              <a:extLst>
                <a:ext uri="{FF2B5EF4-FFF2-40B4-BE49-F238E27FC236}">
                  <a16:creationId xmlns:a16="http://schemas.microsoft.com/office/drawing/2014/main" id="{844630D1-2173-2860-D698-02D81DA741E9}"/>
                </a:ext>
              </a:extLst>
            </p:cNvPr>
            <p:cNvSpPr/>
            <p:nvPr/>
          </p:nvSpPr>
          <p:spPr>
            <a:xfrm>
              <a:off x="5122776" y="3591953"/>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66;p51">
              <a:extLst>
                <a:ext uri="{FF2B5EF4-FFF2-40B4-BE49-F238E27FC236}">
                  <a16:creationId xmlns:a16="http://schemas.microsoft.com/office/drawing/2014/main" id="{C1A1768E-6E6D-7331-9A90-4BB3BEC8CABB}"/>
                </a:ext>
              </a:extLst>
            </p:cNvPr>
            <p:cNvSpPr/>
            <p:nvPr/>
          </p:nvSpPr>
          <p:spPr>
            <a:xfrm>
              <a:off x="3046391" y="2304212"/>
              <a:ext cx="403592" cy="1553283"/>
            </a:xfrm>
            <a:custGeom>
              <a:avLst/>
              <a:gdLst/>
              <a:ahLst/>
              <a:cxnLst/>
              <a:rect l="l" t="t" r="r" b="b"/>
              <a:pathLst>
                <a:path w="19114" h="73563" extrusionOk="0">
                  <a:moveTo>
                    <a:pt x="8808" y="1"/>
                  </a:moveTo>
                  <a:cubicBezTo>
                    <a:pt x="7822" y="1"/>
                    <a:pt x="7547" y="2919"/>
                    <a:pt x="6772" y="6181"/>
                  </a:cubicBezTo>
                  <a:cubicBezTo>
                    <a:pt x="6372" y="7849"/>
                    <a:pt x="4270" y="9584"/>
                    <a:pt x="3903" y="11919"/>
                  </a:cubicBezTo>
                  <a:cubicBezTo>
                    <a:pt x="3636" y="13787"/>
                    <a:pt x="5137" y="16088"/>
                    <a:pt x="4870" y="18257"/>
                  </a:cubicBezTo>
                  <a:cubicBezTo>
                    <a:pt x="4670" y="20191"/>
                    <a:pt x="2702" y="22093"/>
                    <a:pt x="2502" y="24228"/>
                  </a:cubicBezTo>
                  <a:cubicBezTo>
                    <a:pt x="2335" y="26229"/>
                    <a:pt x="3936" y="28397"/>
                    <a:pt x="3770" y="30499"/>
                  </a:cubicBezTo>
                  <a:cubicBezTo>
                    <a:pt x="3570" y="32600"/>
                    <a:pt x="1702" y="34468"/>
                    <a:pt x="1568" y="36536"/>
                  </a:cubicBezTo>
                  <a:cubicBezTo>
                    <a:pt x="1435" y="38605"/>
                    <a:pt x="3069" y="40773"/>
                    <a:pt x="2969" y="42808"/>
                  </a:cubicBezTo>
                  <a:cubicBezTo>
                    <a:pt x="2836" y="44809"/>
                    <a:pt x="968" y="46844"/>
                    <a:pt x="868" y="48879"/>
                  </a:cubicBezTo>
                  <a:cubicBezTo>
                    <a:pt x="768" y="50980"/>
                    <a:pt x="2435" y="53115"/>
                    <a:pt x="2369" y="55116"/>
                  </a:cubicBezTo>
                  <a:cubicBezTo>
                    <a:pt x="2269" y="57318"/>
                    <a:pt x="434" y="59286"/>
                    <a:pt x="367" y="61221"/>
                  </a:cubicBezTo>
                  <a:cubicBezTo>
                    <a:pt x="267" y="63522"/>
                    <a:pt x="1968" y="65657"/>
                    <a:pt x="1935" y="67425"/>
                  </a:cubicBezTo>
                  <a:cubicBezTo>
                    <a:pt x="1802" y="71261"/>
                    <a:pt x="67" y="70461"/>
                    <a:pt x="0" y="73563"/>
                  </a:cubicBezTo>
                  <a:lnTo>
                    <a:pt x="19114" y="73563"/>
                  </a:lnTo>
                  <a:cubicBezTo>
                    <a:pt x="18747" y="71295"/>
                    <a:pt x="17279" y="71695"/>
                    <a:pt x="17079" y="68159"/>
                  </a:cubicBezTo>
                  <a:cubicBezTo>
                    <a:pt x="16979" y="66358"/>
                    <a:pt x="18647" y="64156"/>
                    <a:pt x="18480" y="61821"/>
                  </a:cubicBezTo>
                  <a:cubicBezTo>
                    <a:pt x="18380" y="59920"/>
                    <a:pt x="16479" y="57918"/>
                    <a:pt x="16345" y="55717"/>
                  </a:cubicBezTo>
                  <a:cubicBezTo>
                    <a:pt x="16212" y="53749"/>
                    <a:pt x="17813" y="51547"/>
                    <a:pt x="17646" y="49412"/>
                  </a:cubicBezTo>
                  <a:cubicBezTo>
                    <a:pt x="17513" y="47378"/>
                    <a:pt x="15578" y="45443"/>
                    <a:pt x="15411" y="43341"/>
                  </a:cubicBezTo>
                  <a:cubicBezTo>
                    <a:pt x="15245" y="41206"/>
                    <a:pt x="16846" y="39038"/>
                    <a:pt x="16679" y="36970"/>
                  </a:cubicBezTo>
                  <a:cubicBezTo>
                    <a:pt x="16512" y="34902"/>
                    <a:pt x="14511" y="33001"/>
                    <a:pt x="14311" y="30932"/>
                  </a:cubicBezTo>
                  <a:cubicBezTo>
                    <a:pt x="14110" y="28898"/>
                    <a:pt x="15645" y="26563"/>
                    <a:pt x="15411" y="24561"/>
                  </a:cubicBezTo>
                  <a:cubicBezTo>
                    <a:pt x="15144" y="22426"/>
                    <a:pt x="13143" y="20592"/>
                    <a:pt x="12876" y="18624"/>
                  </a:cubicBezTo>
                  <a:cubicBezTo>
                    <a:pt x="12576" y="16422"/>
                    <a:pt x="13977" y="14087"/>
                    <a:pt x="13643" y="12186"/>
                  </a:cubicBezTo>
                  <a:cubicBezTo>
                    <a:pt x="13243" y="9884"/>
                    <a:pt x="11075" y="8183"/>
                    <a:pt x="10641" y="6482"/>
                  </a:cubicBezTo>
                  <a:cubicBezTo>
                    <a:pt x="9807" y="3313"/>
                    <a:pt x="9907" y="244"/>
                    <a:pt x="8907" y="10"/>
                  </a:cubicBezTo>
                  <a:cubicBezTo>
                    <a:pt x="8873" y="4"/>
                    <a:pt x="8840" y="1"/>
                    <a:pt x="8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67;p51">
              <a:extLst>
                <a:ext uri="{FF2B5EF4-FFF2-40B4-BE49-F238E27FC236}">
                  <a16:creationId xmlns:a16="http://schemas.microsoft.com/office/drawing/2014/main" id="{82B26FC2-A770-0298-5A91-9285AD89953D}"/>
                </a:ext>
              </a:extLst>
            </p:cNvPr>
            <p:cNvSpPr/>
            <p:nvPr/>
          </p:nvSpPr>
          <p:spPr>
            <a:xfrm>
              <a:off x="3225298" y="2434724"/>
              <a:ext cx="21" cy="1405161"/>
            </a:xfrm>
            <a:custGeom>
              <a:avLst/>
              <a:gdLst/>
              <a:ahLst/>
              <a:cxnLst/>
              <a:rect l="l" t="t" r="r" b="b"/>
              <a:pathLst>
                <a:path w="1" h="66548" fill="none" extrusionOk="0">
                  <a:moveTo>
                    <a:pt x="0" y="0"/>
                  </a:moveTo>
                  <a:lnTo>
                    <a:pt x="0" y="66548"/>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68;p51">
              <a:extLst>
                <a:ext uri="{FF2B5EF4-FFF2-40B4-BE49-F238E27FC236}">
                  <a16:creationId xmlns:a16="http://schemas.microsoft.com/office/drawing/2014/main" id="{19C631ED-9EA8-5A86-7161-33B96CAB0973}"/>
                </a:ext>
              </a:extLst>
            </p:cNvPr>
            <p:cNvSpPr/>
            <p:nvPr/>
          </p:nvSpPr>
          <p:spPr>
            <a:xfrm>
              <a:off x="3170357" y="2567136"/>
              <a:ext cx="116238" cy="69743"/>
            </a:xfrm>
            <a:custGeom>
              <a:avLst/>
              <a:gdLst/>
              <a:ahLst/>
              <a:cxnLst/>
              <a:rect l="l" t="t" r="r" b="b"/>
              <a:pathLst>
                <a:path w="5505" h="3303" fill="none" extrusionOk="0">
                  <a:moveTo>
                    <a:pt x="5504" y="701"/>
                  </a:moveTo>
                  <a:lnTo>
                    <a:pt x="2469" y="3303"/>
                  </a:lnTo>
                  <a:lnTo>
                    <a:pt x="0" y="1"/>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69;p51">
              <a:extLst>
                <a:ext uri="{FF2B5EF4-FFF2-40B4-BE49-F238E27FC236}">
                  <a16:creationId xmlns:a16="http://schemas.microsoft.com/office/drawing/2014/main" id="{E43011D0-A283-6269-D021-15D6670D8F4D}"/>
                </a:ext>
              </a:extLst>
            </p:cNvPr>
            <p:cNvSpPr/>
            <p:nvPr/>
          </p:nvSpPr>
          <p:spPr>
            <a:xfrm>
              <a:off x="3170357" y="2811542"/>
              <a:ext cx="116238" cy="70461"/>
            </a:xfrm>
            <a:custGeom>
              <a:avLst/>
              <a:gdLst/>
              <a:ahLst/>
              <a:cxnLst/>
              <a:rect l="l" t="t" r="r" b="b"/>
              <a:pathLst>
                <a:path w="5505" h="3337" fill="none" extrusionOk="0">
                  <a:moveTo>
                    <a:pt x="5504" y="701"/>
                  </a:moveTo>
                  <a:lnTo>
                    <a:pt x="2469" y="3336"/>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70;p51">
              <a:extLst>
                <a:ext uri="{FF2B5EF4-FFF2-40B4-BE49-F238E27FC236}">
                  <a16:creationId xmlns:a16="http://schemas.microsoft.com/office/drawing/2014/main" id="{E85F2C08-2996-201F-E274-F53D3E332C15}"/>
                </a:ext>
              </a:extLst>
            </p:cNvPr>
            <p:cNvSpPr/>
            <p:nvPr/>
          </p:nvSpPr>
          <p:spPr>
            <a:xfrm>
              <a:off x="3170357" y="3041865"/>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71;p51">
              <a:extLst>
                <a:ext uri="{FF2B5EF4-FFF2-40B4-BE49-F238E27FC236}">
                  <a16:creationId xmlns:a16="http://schemas.microsoft.com/office/drawing/2014/main" id="{DFD4B722-C38F-1880-48BB-6F1FF2B153BA}"/>
                </a:ext>
              </a:extLst>
            </p:cNvPr>
            <p:cNvSpPr/>
            <p:nvPr/>
          </p:nvSpPr>
          <p:spPr>
            <a:xfrm>
              <a:off x="3170357" y="3315853"/>
              <a:ext cx="116238" cy="69743"/>
            </a:xfrm>
            <a:custGeom>
              <a:avLst/>
              <a:gdLst/>
              <a:ahLst/>
              <a:cxnLst/>
              <a:rect l="l" t="t" r="r" b="b"/>
              <a:pathLst>
                <a:path w="5505" h="3303" fill="none" extrusionOk="0">
                  <a:moveTo>
                    <a:pt x="5504" y="667"/>
                  </a:moveTo>
                  <a:lnTo>
                    <a:pt x="2469" y="3303"/>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672;p51">
              <a:extLst>
                <a:ext uri="{FF2B5EF4-FFF2-40B4-BE49-F238E27FC236}">
                  <a16:creationId xmlns:a16="http://schemas.microsoft.com/office/drawing/2014/main" id="{A3BA8EEB-B09C-BE96-A835-F1703D9CE2C3}"/>
                </a:ext>
              </a:extLst>
            </p:cNvPr>
            <p:cNvSpPr/>
            <p:nvPr/>
          </p:nvSpPr>
          <p:spPr>
            <a:xfrm>
              <a:off x="3170357" y="3591953"/>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673;p51">
              <a:extLst>
                <a:ext uri="{FF2B5EF4-FFF2-40B4-BE49-F238E27FC236}">
                  <a16:creationId xmlns:a16="http://schemas.microsoft.com/office/drawing/2014/main" id="{D1FFF79B-D4AE-539E-EB9D-252CC776FDCD}"/>
                </a:ext>
              </a:extLst>
            </p:cNvPr>
            <p:cNvSpPr/>
            <p:nvPr/>
          </p:nvSpPr>
          <p:spPr>
            <a:xfrm>
              <a:off x="4733986" y="3187284"/>
              <a:ext cx="743797" cy="676947"/>
            </a:xfrm>
            <a:custGeom>
              <a:avLst/>
              <a:gdLst/>
              <a:ahLst/>
              <a:cxnLst/>
              <a:rect l="l" t="t" r="r" b="b"/>
              <a:pathLst>
                <a:path w="35226" h="32060" extrusionOk="0">
                  <a:moveTo>
                    <a:pt x="17619" y="0"/>
                  </a:moveTo>
                  <a:cubicBezTo>
                    <a:pt x="16418" y="0"/>
                    <a:pt x="15197" y="136"/>
                    <a:pt x="13977" y="419"/>
                  </a:cubicBezTo>
                  <a:cubicBezTo>
                    <a:pt x="5371" y="2420"/>
                    <a:pt x="0" y="11026"/>
                    <a:pt x="2001" y="19666"/>
                  </a:cubicBezTo>
                  <a:cubicBezTo>
                    <a:pt x="3720" y="27055"/>
                    <a:pt x="10308" y="32059"/>
                    <a:pt x="17584" y="32059"/>
                  </a:cubicBezTo>
                  <a:cubicBezTo>
                    <a:pt x="18782" y="32059"/>
                    <a:pt x="19999" y="31924"/>
                    <a:pt x="21215" y="31641"/>
                  </a:cubicBezTo>
                  <a:cubicBezTo>
                    <a:pt x="29855" y="29639"/>
                    <a:pt x="35225" y="21033"/>
                    <a:pt x="33224" y="12427"/>
                  </a:cubicBezTo>
                  <a:cubicBezTo>
                    <a:pt x="31505" y="5008"/>
                    <a:pt x="24916" y="0"/>
                    <a:pt x="1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74;p51">
              <a:extLst>
                <a:ext uri="{FF2B5EF4-FFF2-40B4-BE49-F238E27FC236}">
                  <a16:creationId xmlns:a16="http://schemas.microsoft.com/office/drawing/2014/main" id="{5D7411BE-DF85-049A-D3D3-3810E10E7B00}"/>
                </a:ext>
              </a:extLst>
            </p:cNvPr>
            <p:cNvSpPr/>
            <p:nvPr/>
          </p:nvSpPr>
          <p:spPr>
            <a:xfrm>
              <a:off x="4764961" y="3225312"/>
              <a:ext cx="681824" cy="601271"/>
            </a:xfrm>
            <a:custGeom>
              <a:avLst/>
              <a:gdLst/>
              <a:ahLst/>
              <a:cxnLst/>
              <a:rect l="l" t="t" r="r" b="b"/>
              <a:pathLst>
                <a:path w="32291" h="28476" extrusionOk="0">
                  <a:moveTo>
                    <a:pt x="16146" y="1"/>
                  </a:moveTo>
                  <a:cubicBezTo>
                    <a:pt x="14366" y="1"/>
                    <a:pt x="12557" y="339"/>
                    <a:pt x="10808" y="1053"/>
                  </a:cubicBezTo>
                  <a:cubicBezTo>
                    <a:pt x="3503" y="3988"/>
                    <a:pt x="1" y="12294"/>
                    <a:pt x="2936" y="19566"/>
                  </a:cubicBezTo>
                  <a:cubicBezTo>
                    <a:pt x="5193" y="25120"/>
                    <a:pt x="10516" y="28476"/>
                    <a:pt x="16148" y="28476"/>
                  </a:cubicBezTo>
                  <a:cubicBezTo>
                    <a:pt x="17924" y="28476"/>
                    <a:pt x="19731" y="28142"/>
                    <a:pt x="21483" y="27438"/>
                  </a:cubicBezTo>
                  <a:cubicBezTo>
                    <a:pt x="28755" y="24503"/>
                    <a:pt x="32290" y="16197"/>
                    <a:pt x="29322" y="8892"/>
                  </a:cubicBezTo>
                  <a:cubicBezTo>
                    <a:pt x="27092" y="3369"/>
                    <a:pt x="21765" y="1"/>
                    <a:pt x="16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75;p51">
              <a:extLst>
                <a:ext uri="{FF2B5EF4-FFF2-40B4-BE49-F238E27FC236}">
                  <a16:creationId xmlns:a16="http://schemas.microsoft.com/office/drawing/2014/main" id="{DAB4DF47-9315-85D4-817F-574FEAA201C7}"/>
                </a:ext>
              </a:extLst>
            </p:cNvPr>
            <p:cNvSpPr/>
            <p:nvPr/>
          </p:nvSpPr>
          <p:spPr>
            <a:xfrm>
              <a:off x="5105863" y="3631395"/>
              <a:ext cx="239507" cy="156378"/>
            </a:xfrm>
            <a:custGeom>
              <a:avLst/>
              <a:gdLst/>
              <a:ahLst/>
              <a:cxnLst/>
              <a:rect l="l" t="t" r="r" b="b"/>
              <a:pathLst>
                <a:path w="11343" h="7406" fill="none" extrusionOk="0">
                  <a:moveTo>
                    <a:pt x="1" y="7406"/>
                  </a:moveTo>
                  <a:cubicBezTo>
                    <a:pt x="4904" y="7406"/>
                    <a:pt x="9374" y="4503"/>
                    <a:pt x="11342"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76;p51">
              <a:extLst>
                <a:ext uri="{FF2B5EF4-FFF2-40B4-BE49-F238E27FC236}">
                  <a16:creationId xmlns:a16="http://schemas.microsoft.com/office/drawing/2014/main" id="{BB8C3916-01FC-6169-2C82-C7A88AA26E0E}"/>
                </a:ext>
              </a:extLst>
            </p:cNvPr>
            <p:cNvSpPr/>
            <p:nvPr/>
          </p:nvSpPr>
          <p:spPr>
            <a:xfrm>
              <a:off x="4876955" y="3263720"/>
              <a:ext cx="228929" cy="134566"/>
            </a:xfrm>
            <a:custGeom>
              <a:avLst/>
              <a:gdLst/>
              <a:ahLst/>
              <a:cxnLst/>
              <a:rect l="l" t="t" r="r" b="b"/>
              <a:pathLst>
                <a:path w="10842" h="6373" fill="none" extrusionOk="0">
                  <a:moveTo>
                    <a:pt x="10842" y="1"/>
                  </a:moveTo>
                  <a:cubicBezTo>
                    <a:pt x="6338" y="1"/>
                    <a:pt x="2202" y="2436"/>
                    <a:pt x="1" y="6372"/>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77;p51">
              <a:extLst>
                <a:ext uri="{FF2B5EF4-FFF2-40B4-BE49-F238E27FC236}">
                  <a16:creationId xmlns:a16="http://schemas.microsoft.com/office/drawing/2014/main" id="{7669A79D-85E4-23CF-99A4-FCEF465BD669}"/>
                </a:ext>
              </a:extLst>
            </p:cNvPr>
            <p:cNvSpPr/>
            <p:nvPr/>
          </p:nvSpPr>
          <p:spPr>
            <a:xfrm>
              <a:off x="4900203" y="3289797"/>
              <a:ext cx="205681" cy="121158"/>
            </a:xfrm>
            <a:custGeom>
              <a:avLst/>
              <a:gdLst/>
              <a:ahLst/>
              <a:cxnLst/>
              <a:rect l="l" t="t" r="r" b="b"/>
              <a:pathLst>
                <a:path w="9741" h="5738" fill="none" extrusionOk="0">
                  <a:moveTo>
                    <a:pt x="9741" y="0"/>
                  </a:moveTo>
                  <a:cubicBezTo>
                    <a:pt x="5704" y="0"/>
                    <a:pt x="1968" y="2202"/>
                    <a:pt x="0" y="57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78;p51">
              <a:extLst>
                <a:ext uri="{FF2B5EF4-FFF2-40B4-BE49-F238E27FC236}">
                  <a16:creationId xmlns:a16="http://schemas.microsoft.com/office/drawing/2014/main" id="{7A8CC1D1-1DED-1CCE-E3C0-43636677DDBA}"/>
                </a:ext>
              </a:extLst>
            </p:cNvPr>
            <p:cNvSpPr/>
            <p:nvPr/>
          </p:nvSpPr>
          <p:spPr>
            <a:xfrm>
              <a:off x="5101640" y="3620120"/>
              <a:ext cx="220483" cy="140879"/>
            </a:xfrm>
            <a:custGeom>
              <a:avLst/>
              <a:gdLst/>
              <a:ahLst/>
              <a:cxnLst/>
              <a:rect l="l" t="t" r="r" b="b"/>
              <a:pathLst>
                <a:path w="10442" h="6672" fill="none" extrusionOk="0">
                  <a:moveTo>
                    <a:pt x="0" y="6672"/>
                  </a:moveTo>
                  <a:lnTo>
                    <a:pt x="201" y="6672"/>
                  </a:lnTo>
                  <a:cubicBezTo>
                    <a:pt x="4637" y="6672"/>
                    <a:pt x="8673" y="4070"/>
                    <a:pt x="10441"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79;p51">
              <a:extLst>
                <a:ext uri="{FF2B5EF4-FFF2-40B4-BE49-F238E27FC236}">
                  <a16:creationId xmlns:a16="http://schemas.microsoft.com/office/drawing/2014/main" id="{BCC50A98-0588-DD69-2CBE-109B4FA42446}"/>
                </a:ext>
              </a:extLst>
            </p:cNvPr>
            <p:cNvSpPr/>
            <p:nvPr/>
          </p:nvSpPr>
          <p:spPr>
            <a:xfrm>
              <a:off x="4925562" y="3319379"/>
              <a:ext cx="180322" cy="106356"/>
            </a:xfrm>
            <a:custGeom>
              <a:avLst/>
              <a:gdLst/>
              <a:ahLst/>
              <a:cxnLst/>
              <a:rect l="l" t="t" r="r" b="b"/>
              <a:pathLst>
                <a:path w="8540" h="5037" fill="none" extrusionOk="0">
                  <a:moveTo>
                    <a:pt x="8540" y="0"/>
                  </a:moveTo>
                  <a:cubicBezTo>
                    <a:pt x="4970" y="0"/>
                    <a:pt x="1701" y="1901"/>
                    <a:pt x="0" y="50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80;p51">
              <a:extLst>
                <a:ext uri="{FF2B5EF4-FFF2-40B4-BE49-F238E27FC236}">
                  <a16:creationId xmlns:a16="http://schemas.microsoft.com/office/drawing/2014/main" id="{62E7AF47-2076-B968-648B-D11E30CB757F}"/>
                </a:ext>
              </a:extLst>
            </p:cNvPr>
            <p:cNvSpPr/>
            <p:nvPr/>
          </p:nvSpPr>
          <p:spPr>
            <a:xfrm>
              <a:off x="5105863" y="3610259"/>
              <a:ext cx="188789" cy="121876"/>
            </a:xfrm>
            <a:custGeom>
              <a:avLst/>
              <a:gdLst/>
              <a:ahLst/>
              <a:cxnLst/>
              <a:rect l="l" t="t" r="r" b="b"/>
              <a:pathLst>
                <a:path w="8941" h="5772" fill="none" extrusionOk="0">
                  <a:moveTo>
                    <a:pt x="1" y="5771"/>
                  </a:moveTo>
                  <a:cubicBezTo>
                    <a:pt x="3870" y="5771"/>
                    <a:pt x="7339" y="3503"/>
                    <a:pt x="894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81;p51">
              <a:extLst>
                <a:ext uri="{FF2B5EF4-FFF2-40B4-BE49-F238E27FC236}">
                  <a16:creationId xmlns:a16="http://schemas.microsoft.com/office/drawing/2014/main" id="{8B721ECC-FD65-E46C-A55B-685CAD999386}"/>
                </a:ext>
              </a:extLst>
            </p:cNvPr>
            <p:cNvSpPr/>
            <p:nvPr/>
          </p:nvSpPr>
          <p:spPr>
            <a:xfrm>
              <a:off x="4953730" y="3351073"/>
              <a:ext cx="152155" cy="89464"/>
            </a:xfrm>
            <a:custGeom>
              <a:avLst/>
              <a:gdLst/>
              <a:ahLst/>
              <a:cxnLst/>
              <a:rect l="l" t="t" r="r" b="b"/>
              <a:pathLst>
                <a:path w="7206" h="4237" fill="none" extrusionOk="0">
                  <a:moveTo>
                    <a:pt x="7206" y="0"/>
                  </a:moveTo>
                  <a:cubicBezTo>
                    <a:pt x="4203" y="0"/>
                    <a:pt x="1468" y="1635"/>
                    <a:pt x="0" y="42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82;p51">
              <a:extLst>
                <a:ext uri="{FF2B5EF4-FFF2-40B4-BE49-F238E27FC236}">
                  <a16:creationId xmlns:a16="http://schemas.microsoft.com/office/drawing/2014/main" id="{634A1070-F9E0-E31A-2A29-DBED08C1D025}"/>
                </a:ext>
              </a:extLst>
            </p:cNvPr>
            <p:cNvSpPr/>
            <p:nvPr/>
          </p:nvSpPr>
          <p:spPr>
            <a:xfrm>
              <a:off x="5105863" y="3600399"/>
              <a:ext cx="157792" cy="100043"/>
            </a:xfrm>
            <a:custGeom>
              <a:avLst/>
              <a:gdLst/>
              <a:ahLst/>
              <a:cxnLst/>
              <a:rect l="l" t="t" r="r" b="b"/>
              <a:pathLst>
                <a:path w="7473" h="4738" fill="none" extrusionOk="0">
                  <a:moveTo>
                    <a:pt x="1" y="4737"/>
                  </a:moveTo>
                  <a:cubicBezTo>
                    <a:pt x="3203" y="4737"/>
                    <a:pt x="6105" y="2869"/>
                    <a:pt x="7473"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83;p51">
              <a:extLst>
                <a:ext uri="{FF2B5EF4-FFF2-40B4-BE49-F238E27FC236}">
                  <a16:creationId xmlns:a16="http://schemas.microsoft.com/office/drawing/2014/main" id="{C6E52B00-11DA-A9C6-2531-1047366ED7BC}"/>
                </a:ext>
              </a:extLst>
            </p:cNvPr>
            <p:cNvSpPr/>
            <p:nvPr/>
          </p:nvSpPr>
          <p:spPr>
            <a:xfrm>
              <a:off x="3663392" y="3186946"/>
              <a:ext cx="743079" cy="677074"/>
            </a:xfrm>
            <a:custGeom>
              <a:avLst/>
              <a:gdLst/>
              <a:ahLst/>
              <a:cxnLst/>
              <a:rect l="l" t="t" r="r" b="b"/>
              <a:pathLst>
                <a:path w="35192" h="32066" extrusionOk="0">
                  <a:moveTo>
                    <a:pt x="17579" y="1"/>
                  </a:moveTo>
                  <a:cubicBezTo>
                    <a:pt x="13476" y="1"/>
                    <a:pt x="9374" y="1569"/>
                    <a:pt x="6238" y="4704"/>
                  </a:cubicBezTo>
                  <a:cubicBezTo>
                    <a:pt x="0" y="10975"/>
                    <a:pt x="0" y="21116"/>
                    <a:pt x="6238" y="27387"/>
                  </a:cubicBezTo>
                  <a:cubicBezTo>
                    <a:pt x="9374" y="30506"/>
                    <a:pt x="13476" y="32065"/>
                    <a:pt x="17579" y="32065"/>
                  </a:cubicBezTo>
                  <a:cubicBezTo>
                    <a:pt x="21682" y="32065"/>
                    <a:pt x="25785" y="30506"/>
                    <a:pt x="28921" y="27387"/>
                  </a:cubicBezTo>
                  <a:cubicBezTo>
                    <a:pt x="35192" y="21116"/>
                    <a:pt x="35192" y="10975"/>
                    <a:pt x="28921" y="4704"/>
                  </a:cubicBezTo>
                  <a:cubicBezTo>
                    <a:pt x="25785" y="1569"/>
                    <a:pt x="21682" y="1"/>
                    <a:pt x="17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684;p51">
              <a:extLst>
                <a:ext uri="{FF2B5EF4-FFF2-40B4-BE49-F238E27FC236}">
                  <a16:creationId xmlns:a16="http://schemas.microsoft.com/office/drawing/2014/main" id="{A42215BB-7C7B-16F0-C589-858F8908E638}"/>
                </a:ext>
              </a:extLst>
            </p:cNvPr>
            <p:cNvSpPr/>
            <p:nvPr/>
          </p:nvSpPr>
          <p:spPr>
            <a:xfrm>
              <a:off x="3692974" y="3224974"/>
              <a:ext cx="683218" cy="600848"/>
            </a:xfrm>
            <a:custGeom>
              <a:avLst/>
              <a:gdLst/>
              <a:ahLst/>
              <a:cxnLst/>
              <a:rect l="l" t="t" r="r" b="b"/>
              <a:pathLst>
                <a:path w="32357" h="28456" extrusionOk="0">
                  <a:moveTo>
                    <a:pt x="16188" y="1"/>
                  </a:moveTo>
                  <a:cubicBezTo>
                    <a:pt x="10643" y="1"/>
                    <a:pt x="5368" y="3252"/>
                    <a:pt x="3069" y="8674"/>
                  </a:cubicBezTo>
                  <a:cubicBezTo>
                    <a:pt x="0" y="15913"/>
                    <a:pt x="3403" y="24252"/>
                    <a:pt x="10608" y="27321"/>
                  </a:cubicBezTo>
                  <a:cubicBezTo>
                    <a:pt x="12424" y="28091"/>
                    <a:pt x="14311" y="28455"/>
                    <a:pt x="16169" y="28455"/>
                  </a:cubicBezTo>
                  <a:cubicBezTo>
                    <a:pt x="21714" y="28455"/>
                    <a:pt x="26989" y="25204"/>
                    <a:pt x="29288" y="19782"/>
                  </a:cubicBezTo>
                  <a:cubicBezTo>
                    <a:pt x="32357" y="12543"/>
                    <a:pt x="28988" y="4204"/>
                    <a:pt x="21749" y="1135"/>
                  </a:cubicBezTo>
                  <a:cubicBezTo>
                    <a:pt x="19933" y="365"/>
                    <a:pt x="18045" y="1"/>
                    <a:pt x="16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685;p51">
              <a:extLst>
                <a:ext uri="{FF2B5EF4-FFF2-40B4-BE49-F238E27FC236}">
                  <a16:creationId xmlns:a16="http://schemas.microsoft.com/office/drawing/2014/main" id="{5FE36624-9969-CBB4-30F8-2A0ACB1E72FE}"/>
                </a:ext>
              </a:extLst>
            </p:cNvPr>
            <p:cNvSpPr/>
            <p:nvPr/>
          </p:nvSpPr>
          <p:spPr>
            <a:xfrm>
              <a:off x="4034573" y="3631395"/>
              <a:ext cx="240204" cy="156378"/>
            </a:xfrm>
            <a:custGeom>
              <a:avLst/>
              <a:gdLst/>
              <a:ahLst/>
              <a:cxnLst/>
              <a:rect l="l" t="t" r="r" b="b"/>
              <a:pathLst>
                <a:path w="11376" h="7406" fill="none" extrusionOk="0">
                  <a:moveTo>
                    <a:pt x="0" y="7406"/>
                  </a:moveTo>
                  <a:cubicBezTo>
                    <a:pt x="4937" y="7406"/>
                    <a:pt x="9374" y="4503"/>
                    <a:pt x="11375"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686;p51">
              <a:extLst>
                <a:ext uri="{FF2B5EF4-FFF2-40B4-BE49-F238E27FC236}">
                  <a16:creationId xmlns:a16="http://schemas.microsoft.com/office/drawing/2014/main" id="{24020BF4-055E-2174-1289-6CE55043F4DE}"/>
                </a:ext>
              </a:extLst>
            </p:cNvPr>
            <p:cNvSpPr/>
            <p:nvPr/>
          </p:nvSpPr>
          <p:spPr>
            <a:xfrm>
              <a:off x="3805665" y="3263720"/>
              <a:ext cx="228929" cy="134566"/>
            </a:xfrm>
            <a:custGeom>
              <a:avLst/>
              <a:gdLst/>
              <a:ahLst/>
              <a:cxnLst/>
              <a:rect l="l" t="t" r="r" b="b"/>
              <a:pathLst>
                <a:path w="10842" h="6373" fill="none" extrusionOk="0">
                  <a:moveTo>
                    <a:pt x="10841" y="1"/>
                  </a:moveTo>
                  <a:cubicBezTo>
                    <a:pt x="6338" y="1"/>
                    <a:pt x="2202" y="2436"/>
                    <a:pt x="0" y="6372"/>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687;p51">
              <a:extLst>
                <a:ext uri="{FF2B5EF4-FFF2-40B4-BE49-F238E27FC236}">
                  <a16:creationId xmlns:a16="http://schemas.microsoft.com/office/drawing/2014/main" id="{E398F705-C71F-AD59-8A19-DEFFEE06E667}"/>
                </a:ext>
              </a:extLst>
            </p:cNvPr>
            <p:cNvSpPr/>
            <p:nvPr/>
          </p:nvSpPr>
          <p:spPr>
            <a:xfrm>
              <a:off x="3828912" y="3289797"/>
              <a:ext cx="205681" cy="121158"/>
            </a:xfrm>
            <a:custGeom>
              <a:avLst/>
              <a:gdLst/>
              <a:ahLst/>
              <a:cxnLst/>
              <a:rect l="l" t="t" r="r" b="b"/>
              <a:pathLst>
                <a:path w="9741" h="5738" fill="none" extrusionOk="0">
                  <a:moveTo>
                    <a:pt x="9740" y="0"/>
                  </a:moveTo>
                  <a:cubicBezTo>
                    <a:pt x="5704" y="0"/>
                    <a:pt x="1968" y="2202"/>
                    <a:pt x="0" y="57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688;p51">
              <a:extLst>
                <a:ext uri="{FF2B5EF4-FFF2-40B4-BE49-F238E27FC236}">
                  <a16:creationId xmlns:a16="http://schemas.microsoft.com/office/drawing/2014/main" id="{0792FB0C-1E91-B2A9-217C-67B6F40E61F3}"/>
                </a:ext>
              </a:extLst>
            </p:cNvPr>
            <p:cNvSpPr/>
            <p:nvPr/>
          </p:nvSpPr>
          <p:spPr>
            <a:xfrm>
              <a:off x="4030350" y="3620120"/>
              <a:ext cx="220483" cy="140879"/>
            </a:xfrm>
            <a:custGeom>
              <a:avLst/>
              <a:gdLst/>
              <a:ahLst/>
              <a:cxnLst/>
              <a:rect l="l" t="t" r="r" b="b"/>
              <a:pathLst>
                <a:path w="10442" h="6672" fill="none" extrusionOk="0">
                  <a:moveTo>
                    <a:pt x="0" y="6672"/>
                  </a:moveTo>
                  <a:lnTo>
                    <a:pt x="200" y="6672"/>
                  </a:lnTo>
                  <a:cubicBezTo>
                    <a:pt x="4637" y="6672"/>
                    <a:pt x="8673" y="4070"/>
                    <a:pt x="10441"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689;p51">
              <a:extLst>
                <a:ext uri="{FF2B5EF4-FFF2-40B4-BE49-F238E27FC236}">
                  <a16:creationId xmlns:a16="http://schemas.microsoft.com/office/drawing/2014/main" id="{B8875618-7A67-2459-6103-E73556151786}"/>
                </a:ext>
              </a:extLst>
            </p:cNvPr>
            <p:cNvSpPr/>
            <p:nvPr/>
          </p:nvSpPr>
          <p:spPr>
            <a:xfrm>
              <a:off x="3854250" y="3319379"/>
              <a:ext cx="180343" cy="106356"/>
            </a:xfrm>
            <a:custGeom>
              <a:avLst/>
              <a:gdLst/>
              <a:ahLst/>
              <a:cxnLst/>
              <a:rect l="l" t="t" r="r" b="b"/>
              <a:pathLst>
                <a:path w="8541" h="5037" fill="none" extrusionOk="0">
                  <a:moveTo>
                    <a:pt x="8540" y="0"/>
                  </a:moveTo>
                  <a:cubicBezTo>
                    <a:pt x="5005" y="0"/>
                    <a:pt x="1702" y="1901"/>
                    <a:pt x="1" y="50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690;p51">
              <a:extLst>
                <a:ext uri="{FF2B5EF4-FFF2-40B4-BE49-F238E27FC236}">
                  <a16:creationId xmlns:a16="http://schemas.microsoft.com/office/drawing/2014/main" id="{F7346CF7-29DD-02DC-9779-DA58F97AA2FE}"/>
                </a:ext>
              </a:extLst>
            </p:cNvPr>
            <p:cNvSpPr/>
            <p:nvPr/>
          </p:nvSpPr>
          <p:spPr>
            <a:xfrm>
              <a:off x="4034573" y="3610259"/>
              <a:ext cx="188789" cy="121876"/>
            </a:xfrm>
            <a:custGeom>
              <a:avLst/>
              <a:gdLst/>
              <a:ahLst/>
              <a:cxnLst/>
              <a:rect l="l" t="t" r="r" b="b"/>
              <a:pathLst>
                <a:path w="8941" h="5772" fill="none" extrusionOk="0">
                  <a:moveTo>
                    <a:pt x="0" y="5771"/>
                  </a:moveTo>
                  <a:cubicBezTo>
                    <a:pt x="3870" y="5771"/>
                    <a:pt x="7372" y="3503"/>
                    <a:pt x="894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691;p51">
              <a:extLst>
                <a:ext uri="{FF2B5EF4-FFF2-40B4-BE49-F238E27FC236}">
                  <a16:creationId xmlns:a16="http://schemas.microsoft.com/office/drawing/2014/main" id="{1EF49454-C601-194E-AC25-3D052015D98C}"/>
                </a:ext>
              </a:extLst>
            </p:cNvPr>
            <p:cNvSpPr/>
            <p:nvPr/>
          </p:nvSpPr>
          <p:spPr>
            <a:xfrm>
              <a:off x="3882439" y="3351073"/>
              <a:ext cx="152155" cy="89464"/>
            </a:xfrm>
            <a:custGeom>
              <a:avLst/>
              <a:gdLst/>
              <a:ahLst/>
              <a:cxnLst/>
              <a:rect l="l" t="t" r="r" b="b"/>
              <a:pathLst>
                <a:path w="7206" h="4237" fill="none" extrusionOk="0">
                  <a:moveTo>
                    <a:pt x="7205" y="0"/>
                  </a:moveTo>
                  <a:cubicBezTo>
                    <a:pt x="4203" y="0"/>
                    <a:pt x="1468" y="1635"/>
                    <a:pt x="0" y="42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692;p51">
              <a:extLst>
                <a:ext uri="{FF2B5EF4-FFF2-40B4-BE49-F238E27FC236}">
                  <a16:creationId xmlns:a16="http://schemas.microsoft.com/office/drawing/2014/main" id="{015F3FE6-2894-47C5-CE02-B17C487E37AA}"/>
                </a:ext>
              </a:extLst>
            </p:cNvPr>
            <p:cNvSpPr/>
            <p:nvPr/>
          </p:nvSpPr>
          <p:spPr>
            <a:xfrm>
              <a:off x="4034573" y="3600399"/>
              <a:ext cx="157792" cy="100043"/>
            </a:xfrm>
            <a:custGeom>
              <a:avLst/>
              <a:gdLst/>
              <a:ahLst/>
              <a:cxnLst/>
              <a:rect l="l" t="t" r="r" b="b"/>
              <a:pathLst>
                <a:path w="7473" h="4738" fill="none" extrusionOk="0">
                  <a:moveTo>
                    <a:pt x="0" y="4737"/>
                  </a:moveTo>
                  <a:cubicBezTo>
                    <a:pt x="3203" y="4737"/>
                    <a:pt x="6105" y="2869"/>
                    <a:pt x="7472"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693;p51">
              <a:extLst>
                <a:ext uri="{FF2B5EF4-FFF2-40B4-BE49-F238E27FC236}">
                  <a16:creationId xmlns:a16="http://schemas.microsoft.com/office/drawing/2014/main" id="{2F9E3D4F-9AA4-C094-F6B9-B58F85805FB1}"/>
                </a:ext>
              </a:extLst>
            </p:cNvPr>
            <p:cNvSpPr/>
            <p:nvPr/>
          </p:nvSpPr>
          <p:spPr>
            <a:xfrm>
              <a:off x="4199375" y="2222877"/>
              <a:ext cx="634632" cy="576735"/>
            </a:xfrm>
            <a:custGeom>
              <a:avLst/>
              <a:gdLst/>
              <a:ahLst/>
              <a:cxnLst/>
              <a:rect l="l" t="t" r="r" b="b"/>
              <a:pathLst>
                <a:path w="30056" h="27314" extrusionOk="0">
                  <a:moveTo>
                    <a:pt x="26100" y="1"/>
                  </a:moveTo>
                  <a:cubicBezTo>
                    <a:pt x="25426" y="1"/>
                    <a:pt x="24673" y="118"/>
                    <a:pt x="23985" y="493"/>
                  </a:cubicBezTo>
                  <a:cubicBezTo>
                    <a:pt x="22484" y="1327"/>
                    <a:pt x="17180" y="8732"/>
                    <a:pt x="15379" y="11268"/>
                  </a:cubicBezTo>
                  <a:lnTo>
                    <a:pt x="15279" y="11167"/>
                  </a:lnTo>
                  <a:cubicBezTo>
                    <a:pt x="15212" y="11067"/>
                    <a:pt x="15120" y="11017"/>
                    <a:pt x="15028" y="11017"/>
                  </a:cubicBezTo>
                  <a:cubicBezTo>
                    <a:pt x="14937" y="11017"/>
                    <a:pt x="14845" y="11067"/>
                    <a:pt x="14778" y="11167"/>
                  </a:cubicBezTo>
                  <a:cubicBezTo>
                    <a:pt x="14778" y="11167"/>
                    <a:pt x="13544" y="12268"/>
                    <a:pt x="13577" y="12669"/>
                  </a:cubicBezTo>
                  <a:cubicBezTo>
                    <a:pt x="13711" y="12902"/>
                    <a:pt x="13878" y="13136"/>
                    <a:pt x="14078" y="13336"/>
                  </a:cubicBezTo>
                  <a:lnTo>
                    <a:pt x="3770" y="23743"/>
                  </a:lnTo>
                  <a:cubicBezTo>
                    <a:pt x="3770" y="23743"/>
                    <a:pt x="1002" y="23810"/>
                    <a:pt x="501" y="24077"/>
                  </a:cubicBezTo>
                  <a:cubicBezTo>
                    <a:pt x="1" y="24310"/>
                    <a:pt x="1" y="24377"/>
                    <a:pt x="1" y="25311"/>
                  </a:cubicBezTo>
                  <a:cubicBezTo>
                    <a:pt x="1" y="26245"/>
                    <a:pt x="134" y="27112"/>
                    <a:pt x="301" y="27179"/>
                  </a:cubicBezTo>
                  <a:cubicBezTo>
                    <a:pt x="418" y="27218"/>
                    <a:pt x="842" y="27314"/>
                    <a:pt x="1201" y="27314"/>
                  </a:cubicBezTo>
                  <a:cubicBezTo>
                    <a:pt x="1457" y="27314"/>
                    <a:pt x="1680" y="27265"/>
                    <a:pt x="1736" y="27112"/>
                  </a:cubicBezTo>
                  <a:cubicBezTo>
                    <a:pt x="1869" y="26745"/>
                    <a:pt x="1435" y="26045"/>
                    <a:pt x="1435" y="26045"/>
                  </a:cubicBezTo>
                  <a:cubicBezTo>
                    <a:pt x="1435" y="26045"/>
                    <a:pt x="1656" y="25457"/>
                    <a:pt x="2118" y="25457"/>
                  </a:cubicBezTo>
                  <a:cubicBezTo>
                    <a:pt x="2195" y="25457"/>
                    <a:pt x="2279" y="25473"/>
                    <a:pt x="2369" y="25511"/>
                  </a:cubicBezTo>
                  <a:cubicBezTo>
                    <a:pt x="2877" y="25709"/>
                    <a:pt x="3313" y="26311"/>
                    <a:pt x="3920" y="26311"/>
                  </a:cubicBezTo>
                  <a:cubicBezTo>
                    <a:pt x="4031" y="26311"/>
                    <a:pt x="4147" y="26291"/>
                    <a:pt x="4271" y="26245"/>
                  </a:cubicBezTo>
                  <a:cubicBezTo>
                    <a:pt x="5071" y="25945"/>
                    <a:pt x="5738" y="24644"/>
                    <a:pt x="5738" y="24644"/>
                  </a:cubicBezTo>
                  <a:lnTo>
                    <a:pt x="16880" y="16405"/>
                  </a:lnTo>
                  <a:cubicBezTo>
                    <a:pt x="17080" y="16638"/>
                    <a:pt x="17313" y="16838"/>
                    <a:pt x="17547" y="17038"/>
                  </a:cubicBezTo>
                  <a:cubicBezTo>
                    <a:pt x="17590" y="17067"/>
                    <a:pt x="17645" y="17081"/>
                    <a:pt x="17709" y="17081"/>
                  </a:cubicBezTo>
                  <a:cubicBezTo>
                    <a:pt x="18234" y="17081"/>
                    <a:pt x="19345" y="16184"/>
                    <a:pt x="19315" y="15737"/>
                  </a:cubicBezTo>
                  <a:cubicBezTo>
                    <a:pt x="19315" y="15704"/>
                    <a:pt x="19315" y="15671"/>
                    <a:pt x="19315" y="15671"/>
                  </a:cubicBezTo>
                  <a:lnTo>
                    <a:pt x="30056" y="8832"/>
                  </a:lnTo>
                  <a:lnTo>
                    <a:pt x="28121" y="326"/>
                  </a:lnTo>
                  <a:cubicBezTo>
                    <a:pt x="28121" y="326"/>
                    <a:pt x="27222" y="1"/>
                    <a:pt x="26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694;p51">
              <a:extLst>
                <a:ext uri="{FF2B5EF4-FFF2-40B4-BE49-F238E27FC236}">
                  <a16:creationId xmlns:a16="http://schemas.microsoft.com/office/drawing/2014/main" id="{4C9039EC-41B2-CDDC-40DD-8880C6EB91D8}"/>
                </a:ext>
              </a:extLst>
            </p:cNvPr>
            <p:cNvSpPr/>
            <p:nvPr/>
          </p:nvSpPr>
          <p:spPr>
            <a:xfrm>
              <a:off x="4202542" y="2761162"/>
              <a:ext cx="84903" cy="119426"/>
            </a:xfrm>
            <a:custGeom>
              <a:avLst/>
              <a:gdLst/>
              <a:ahLst/>
              <a:cxnLst/>
              <a:rect l="l" t="t" r="r" b="b"/>
              <a:pathLst>
                <a:path w="4021" h="5656" extrusionOk="0">
                  <a:moveTo>
                    <a:pt x="749" y="0"/>
                  </a:moveTo>
                  <a:cubicBezTo>
                    <a:pt x="372" y="0"/>
                    <a:pt x="1" y="386"/>
                    <a:pt x="251" y="819"/>
                  </a:cubicBezTo>
                  <a:lnTo>
                    <a:pt x="2853" y="5355"/>
                  </a:lnTo>
                  <a:cubicBezTo>
                    <a:pt x="2953" y="5522"/>
                    <a:pt x="3120" y="5622"/>
                    <a:pt x="3320" y="5655"/>
                  </a:cubicBezTo>
                  <a:cubicBezTo>
                    <a:pt x="3754" y="5655"/>
                    <a:pt x="4021" y="5188"/>
                    <a:pt x="3820" y="4822"/>
                  </a:cubicBezTo>
                  <a:lnTo>
                    <a:pt x="1219" y="285"/>
                  </a:lnTo>
                  <a:cubicBezTo>
                    <a:pt x="1102" y="84"/>
                    <a:pt x="925" y="0"/>
                    <a:pt x="749" y="0"/>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695;p51">
              <a:extLst>
                <a:ext uri="{FF2B5EF4-FFF2-40B4-BE49-F238E27FC236}">
                  <a16:creationId xmlns:a16="http://schemas.microsoft.com/office/drawing/2014/main" id="{4BAC5BF3-87C6-2AE4-E406-99DCE2A6F6DC}"/>
                </a:ext>
              </a:extLst>
            </p:cNvPr>
            <p:cNvSpPr/>
            <p:nvPr/>
          </p:nvSpPr>
          <p:spPr>
            <a:xfrm>
              <a:off x="4166985" y="2491777"/>
              <a:ext cx="366979" cy="304077"/>
            </a:xfrm>
            <a:custGeom>
              <a:avLst/>
              <a:gdLst/>
              <a:ahLst/>
              <a:cxnLst/>
              <a:rect l="l" t="t" r="r" b="b"/>
              <a:pathLst>
                <a:path w="17380" h="14401" extrusionOk="0">
                  <a:moveTo>
                    <a:pt x="14444" y="0"/>
                  </a:moveTo>
                  <a:lnTo>
                    <a:pt x="3770" y="10841"/>
                  </a:lnTo>
                  <a:cubicBezTo>
                    <a:pt x="3770" y="10841"/>
                    <a:pt x="1001" y="10908"/>
                    <a:pt x="501" y="11142"/>
                  </a:cubicBezTo>
                  <a:cubicBezTo>
                    <a:pt x="1" y="11408"/>
                    <a:pt x="1" y="11475"/>
                    <a:pt x="1" y="12409"/>
                  </a:cubicBezTo>
                  <a:cubicBezTo>
                    <a:pt x="1" y="13343"/>
                    <a:pt x="134" y="14210"/>
                    <a:pt x="334" y="14244"/>
                  </a:cubicBezTo>
                  <a:cubicBezTo>
                    <a:pt x="436" y="14285"/>
                    <a:pt x="887" y="14400"/>
                    <a:pt x="1252" y="14400"/>
                  </a:cubicBezTo>
                  <a:cubicBezTo>
                    <a:pt x="1485" y="14400"/>
                    <a:pt x="1683" y="14353"/>
                    <a:pt x="1735" y="14210"/>
                  </a:cubicBezTo>
                  <a:cubicBezTo>
                    <a:pt x="1869" y="13810"/>
                    <a:pt x="1435" y="13143"/>
                    <a:pt x="1435" y="13143"/>
                  </a:cubicBezTo>
                  <a:cubicBezTo>
                    <a:pt x="1435" y="13143"/>
                    <a:pt x="1664" y="12533"/>
                    <a:pt x="2143" y="12533"/>
                  </a:cubicBezTo>
                  <a:cubicBezTo>
                    <a:pt x="2213" y="12533"/>
                    <a:pt x="2288" y="12546"/>
                    <a:pt x="2369" y="12576"/>
                  </a:cubicBezTo>
                  <a:cubicBezTo>
                    <a:pt x="2877" y="12802"/>
                    <a:pt x="3313" y="13410"/>
                    <a:pt x="3920" y="13410"/>
                  </a:cubicBezTo>
                  <a:cubicBezTo>
                    <a:pt x="4031" y="13410"/>
                    <a:pt x="4147" y="13389"/>
                    <a:pt x="4270" y="13343"/>
                  </a:cubicBezTo>
                  <a:cubicBezTo>
                    <a:pt x="5071" y="13010"/>
                    <a:pt x="5771" y="11742"/>
                    <a:pt x="5771" y="11742"/>
                  </a:cubicBezTo>
                  <a:lnTo>
                    <a:pt x="17380" y="3103"/>
                  </a:lnTo>
                  <a:lnTo>
                    <a:pt x="14444" y="0"/>
                  </a:lnTo>
                  <a:close/>
                </a:path>
              </a:pathLst>
            </a:custGeom>
            <a:solidFill>
              <a:srgbClr val="FFFFFF"/>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696;p51">
              <a:extLst>
                <a:ext uri="{FF2B5EF4-FFF2-40B4-BE49-F238E27FC236}">
                  <a16:creationId xmlns:a16="http://schemas.microsoft.com/office/drawing/2014/main" id="{2955DEB9-7446-1800-6F70-4999263FF286}"/>
                </a:ext>
              </a:extLst>
            </p:cNvPr>
            <p:cNvSpPr/>
            <p:nvPr/>
          </p:nvSpPr>
          <p:spPr>
            <a:xfrm>
              <a:off x="4181786" y="2743066"/>
              <a:ext cx="63408" cy="54413"/>
            </a:xfrm>
            <a:custGeom>
              <a:avLst/>
              <a:gdLst/>
              <a:ahLst/>
              <a:cxnLst/>
              <a:rect l="l" t="t" r="r" b="b"/>
              <a:pathLst>
                <a:path w="3003" h="2577" extrusionOk="0">
                  <a:moveTo>
                    <a:pt x="1723" y="0"/>
                  </a:moveTo>
                  <a:cubicBezTo>
                    <a:pt x="1411" y="0"/>
                    <a:pt x="1093" y="116"/>
                    <a:pt x="834" y="375"/>
                  </a:cubicBezTo>
                  <a:cubicBezTo>
                    <a:pt x="0" y="1175"/>
                    <a:pt x="600" y="2576"/>
                    <a:pt x="1735" y="2576"/>
                  </a:cubicBezTo>
                  <a:cubicBezTo>
                    <a:pt x="2435" y="2576"/>
                    <a:pt x="3002" y="2009"/>
                    <a:pt x="3002" y="1275"/>
                  </a:cubicBezTo>
                  <a:cubicBezTo>
                    <a:pt x="3002" y="508"/>
                    <a:pt x="2376" y="0"/>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97;p51">
              <a:extLst>
                <a:ext uri="{FF2B5EF4-FFF2-40B4-BE49-F238E27FC236}">
                  <a16:creationId xmlns:a16="http://schemas.microsoft.com/office/drawing/2014/main" id="{AE0F2348-EDE2-ED53-117A-FC2C89A63213}"/>
                </a:ext>
              </a:extLst>
            </p:cNvPr>
            <p:cNvSpPr/>
            <p:nvPr/>
          </p:nvSpPr>
          <p:spPr>
            <a:xfrm>
              <a:off x="4805122" y="2788569"/>
              <a:ext cx="205681" cy="87522"/>
            </a:xfrm>
            <a:custGeom>
              <a:avLst/>
              <a:gdLst/>
              <a:ahLst/>
              <a:cxnLst/>
              <a:rect l="l" t="t" r="r" b="b"/>
              <a:pathLst>
                <a:path w="9741" h="4145" extrusionOk="0">
                  <a:moveTo>
                    <a:pt x="8331" y="0"/>
                  </a:moveTo>
                  <a:cubicBezTo>
                    <a:pt x="7887" y="0"/>
                    <a:pt x="7409" y="165"/>
                    <a:pt x="7072" y="288"/>
                  </a:cubicBezTo>
                  <a:cubicBezTo>
                    <a:pt x="5904" y="855"/>
                    <a:pt x="4670" y="1189"/>
                    <a:pt x="3403" y="1322"/>
                  </a:cubicBezTo>
                  <a:cubicBezTo>
                    <a:pt x="1368" y="1489"/>
                    <a:pt x="0" y="1222"/>
                    <a:pt x="467" y="2690"/>
                  </a:cubicBezTo>
                  <a:cubicBezTo>
                    <a:pt x="813" y="3703"/>
                    <a:pt x="2399" y="4144"/>
                    <a:pt x="4106" y="4144"/>
                  </a:cubicBezTo>
                  <a:cubicBezTo>
                    <a:pt x="4870" y="4144"/>
                    <a:pt x="5659" y="4056"/>
                    <a:pt x="6371" y="3890"/>
                  </a:cubicBezTo>
                  <a:cubicBezTo>
                    <a:pt x="8640" y="3323"/>
                    <a:pt x="9740" y="2489"/>
                    <a:pt x="9474" y="1022"/>
                  </a:cubicBezTo>
                  <a:cubicBezTo>
                    <a:pt x="9329" y="228"/>
                    <a:pt x="8854" y="0"/>
                    <a:pt x="83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98;p51">
              <a:extLst>
                <a:ext uri="{FF2B5EF4-FFF2-40B4-BE49-F238E27FC236}">
                  <a16:creationId xmlns:a16="http://schemas.microsoft.com/office/drawing/2014/main" id="{C4D8AE36-92B7-14FA-C3A1-9A5A8909EE1B}"/>
                </a:ext>
              </a:extLst>
            </p:cNvPr>
            <p:cNvSpPr/>
            <p:nvPr/>
          </p:nvSpPr>
          <p:spPr>
            <a:xfrm>
              <a:off x="4487468" y="2703074"/>
              <a:ext cx="435771" cy="706466"/>
            </a:xfrm>
            <a:custGeom>
              <a:avLst/>
              <a:gdLst/>
              <a:ahLst/>
              <a:cxnLst/>
              <a:rect l="l" t="t" r="r" b="b"/>
              <a:pathLst>
                <a:path w="20638" h="33458" extrusionOk="0">
                  <a:moveTo>
                    <a:pt x="18299" y="1"/>
                  </a:moveTo>
                  <a:cubicBezTo>
                    <a:pt x="17310" y="1"/>
                    <a:pt x="16094" y="416"/>
                    <a:pt x="14877" y="1135"/>
                  </a:cubicBezTo>
                  <a:cubicBezTo>
                    <a:pt x="14877" y="1135"/>
                    <a:pt x="734" y="11609"/>
                    <a:pt x="367" y="13810"/>
                  </a:cubicBezTo>
                  <a:cubicBezTo>
                    <a:pt x="0" y="16012"/>
                    <a:pt x="2569" y="32724"/>
                    <a:pt x="2569" y="32724"/>
                  </a:cubicBezTo>
                  <a:lnTo>
                    <a:pt x="4770" y="33458"/>
                  </a:lnTo>
                  <a:cubicBezTo>
                    <a:pt x="4770" y="33458"/>
                    <a:pt x="5971" y="18580"/>
                    <a:pt x="7138" y="15745"/>
                  </a:cubicBezTo>
                  <a:cubicBezTo>
                    <a:pt x="8339" y="12876"/>
                    <a:pt x="20181" y="6172"/>
                    <a:pt x="20481" y="2802"/>
                  </a:cubicBezTo>
                  <a:cubicBezTo>
                    <a:pt x="20638" y="830"/>
                    <a:pt x="19696" y="1"/>
                    <a:pt x="18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99;p51">
              <a:extLst>
                <a:ext uri="{FF2B5EF4-FFF2-40B4-BE49-F238E27FC236}">
                  <a16:creationId xmlns:a16="http://schemas.microsoft.com/office/drawing/2014/main" id="{6754760B-671D-ACF4-6FBD-32EBB65B1437}"/>
                </a:ext>
              </a:extLst>
            </p:cNvPr>
            <p:cNvSpPr/>
            <p:nvPr/>
          </p:nvSpPr>
          <p:spPr>
            <a:xfrm>
              <a:off x="4436750" y="3394021"/>
              <a:ext cx="151458" cy="81018"/>
            </a:xfrm>
            <a:custGeom>
              <a:avLst/>
              <a:gdLst/>
              <a:ahLst/>
              <a:cxnLst/>
              <a:rect l="l" t="t" r="r" b="b"/>
              <a:pathLst>
                <a:path w="7173" h="3837" extrusionOk="0">
                  <a:moveTo>
                    <a:pt x="4971" y="1"/>
                  </a:moveTo>
                  <a:cubicBezTo>
                    <a:pt x="4270" y="168"/>
                    <a:pt x="3570" y="301"/>
                    <a:pt x="2869" y="368"/>
                  </a:cubicBezTo>
                  <a:cubicBezTo>
                    <a:pt x="2808" y="371"/>
                    <a:pt x="2745" y="373"/>
                    <a:pt x="2682" y="373"/>
                  </a:cubicBezTo>
                  <a:cubicBezTo>
                    <a:pt x="1842" y="373"/>
                    <a:pt x="838" y="95"/>
                    <a:pt x="330" y="95"/>
                  </a:cubicBezTo>
                  <a:cubicBezTo>
                    <a:pt x="125" y="95"/>
                    <a:pt x="0" y="140"/>
                    <a:pt x="0" y="268"/>
                  </a:cubicBezTo>
                  <a:cubicBezTo>
                    <a:pt x="0" y="701"/>
                    <a:pt x="2035" y="2469"/>
                    <a:pt x="3036" y="2569"/>
                  </a:cubicBezTo>
                  <a:cubicBezTo>
                    <a:pt x="4037" y="2636"/>
                    <a:pt x="5337" y="2736"/>
                    <a:pt x="5337" y="2736"/>
                  </a:cubicBezTo>
                  <a:lnTo>
                    <a:pt x="5371" y="3437"/>
                  </a:lnTo>
                  <a:lnTo>
                    <a:pt x="6705" y="3837"/>
                  </a:lnTo>
                  <a:lnTo>
                    <a:pt x="7172" y="701"/>
                  </a:lnTo>
                  <a:lnTo>
                    <a:pt x="4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00;p51">
              <a:extLst>
                <a:ext uri="{FF2B5EF4-FFF2-40B4-BE49-F238E27FC236}">
                  <a16:creationId xmlns:a16="http://schemas.microsoft.com/office/drawing/2014/main" id="{9668A952-3E18-D276-B3B9-A8FCE0B1DE77}"/>
                </a:ext>
              </a:extLst>
            </p:cNvPr>
            <p:cNvSpPr/>
            <p:nvPr/>
          </p:nvSpPr>
          <p:spPr>
            <a:xfrm>
              <a:off x="4445893" y="3420794"/>
              <a:ext cx="104984" cy="71854"/>
            </a:xfrm>
            <a:custGeom>
              <a:avLst/>
              <a:gdLst/>
              <a:ahLst/>
              <a:cxnLst/>
              <a:rect l="l" t="t" r="r" b="b"/>
              <a:pathLst>
                <a:path w="4972" h="3403" extrusionOk="0">
                  <a:moveTo>
                    <a:pt x="635" y="0"/>
                  </a:moveTo>
                  <a:lnTo>
                    <a:pt x="1" y="1235"/>
                  </a:lnTo>
                  <a:lnTo>
                    <a:pt x="4337" y="3403"/>
                  </a:lnTo>
                  <a:lnTo>
                    <a:pt x="4971" y="2202"/>
                  </a:lnTo>
                  <a:lnTo>
                    <a:pt x="635" y="0"/>
                  </a:lnTo>
                  <a:close/>
                </a:path>
              </a:pathLst>
            </a:custGeom>
            <a:solidFill>
              <a:schemeClr val="lt1"/>
            </a:solidFill>
            <a:ln w="10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01;p51">
              <a:extLst>
                <a:ext uri="{FF2B5EF4-FFF2-40B4-BE49-F238E27FC236}">
                  <a16:creationId xmlns:a16="http://schemas.microsoft.com/office/drawing/2014/main" id="{78B67AB2-77B8-C668-C705-9660ABA92E8C}"/>
                </a:ext>
              </a:extLst>
            </p:cNvPr>
            <p:cNvSpPr/>
            <p:nvPr/>
          </p:nvSpPr>
          <p:spPr>
            <a:xfrm>
              <a:off x="4498026" y="3448265"/>
              <a:ext cx="128907" cy="88767"/>
            </a:xfrm>
            <a:custGeom>
              <a:avLst/>
              <a:gdLst/>
              <a:ahLst/>
              <a:cxnLst/>
              <a:rect l="l" t="t" r="r" b="b"/>
              <a:pathLst>
                <a:path w="6105" h="4204" extrusionOk="0">
                  <a:moveTo>
                    <a:pt x="134" y="0"/>
                  </a:moveTo>
                  <a:lnTo>
                    <a:pt x="0" y="401"/>
                  </a:lnTo>
                  <a:lnTo>
                    <a:pt x="5571" y="4203"/>
                  </a:lnTo>
                  <a:lnTo>
                    <a:pt x="6105" y="2869"/>
                  </a:lnTo>
                  <a:lnTo>
                    <a:pt x="134" y="0"/>
                  </a:lnTo>
                  <a:close/>
                </a:path>
              </a:pathLst>
            </a:custGeom>
            <a:solidFill>
              <a:srgbClr val="FFFFFF"/>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02;p51">
              <a:extLst>
                <a:ext uri="{FF2B5EF4-FFF2-40B4-BE49-F238E27FC236}">
                  <a16:creationId xmlns:a16="http://schemas.microsoft.com/office/drawing/2014/main" id="{C336BAB5-FCFA-B2DF-03F9-0284FFA961E9}"/>
                </a:ext>
              </a:extLst>
            </p:cNvPr>
            <p:cNvSpPr/>
            <p:nvPr/>
          </p:nvSpPr>
          <p:spPr>
            <a:xfrm>
              <a:off x="4021186" y="2857024"/>
              <a:ext cx="1093863" cy="700427"/>
            </a:xfrm>
            <a:custGeom>
              <a:avLst/>
              <a:gdLst/>
              <a:ahLst/>
              <a:cxnLst/>
              <a:rect l="l" t="t" r="r" b="b"/>
              <a:pathLst>
                <a:path w="51805" h="33172" extrusionOk="0">
                  <a:moveTo>
                    <a:pt x="38228" y="4985"/>
                  </a:moveTo>
                  <a:lnTo>
                    <a:pt x="28354" y="31070"/>
                  </a:lnTo>
                  <a:lnTo>
                    <a:pt x="10208" y="9588"/>
                  </a:lnTo>
                  <a:cubicBezTo>
                    <a:pt x="10708" y="7887"/>
                    <a:pt x="11109" y="6319"/>
                    <a:pt x="11442" y="4985"/>
                  </a:cubicBezTo>
                  <a:close/>
                  <a:moveTo>
                    <a:pt x="39796" y="3917"/>
                  </a:moveTo>
                  <a:lnTo>
                    <a:pt x="50637" y="31170"/>
                  </a:lnTo>
                  <a:lnTo>
                    <a:pt x="29121" y="32104"/>
                  </a:lnTo>
                  <a:lnTo>
                    <a:pt x="39796" y="3917"/>
                  </a:lnTo>
                  <a:close/>
                  <a:moveTo>
                    <a:pt x="11896" y="1"/>
                  </a:moveTo>
                  <a:cubicBezTo>
                    <a:pt x="11661" y="1"/>
                    <a:pt x="11432" y="138"/>
                    <a:pt x="11375" y="448"/>
                  </a:cubicBezTo>
                  <a:cubicBezTo>
                    <a:pt x="11342" y="648"/>
                    <a:pt x="7539" y="19162"/>
                    <a:pt x="167" y="31370"/>
                  </a:cubicBezTo>
                  <a:cubicBezTo>
                    <a:pt x="1" y="31637"/>
                    <a:pt x="101" y="31971"/>
                    <a:pt x="368" y="32138"/>
                  </a:cubicBezTo>
                  <a:cubicBezTo>
                    <a:pt x="445" y="32193"/>
                    <a:pt x="538" y="32219"/>
                    <a:pt x="632" y="32219"/>
                  </a:cubicBezTo>
                  <a:cubicBezTo>
                    <a:pt x="820" y="32219"/>
                    <a:pt x="1012" y="32115"/>
                    <a:pt x="1101" y="31938"/>
                  </a:cubicBezTo>
                  <a:cubicBezTo>
                    <a:pt x="5038" y="25466"/>
                    <a:pt x="7940" y="17260"/>
                    <a:pt x="9841" y="10856"/>
                  </a:cubicBezTo>
                  <a:lnTo>
                    <a:pt x="28121" y="32471"/>
                  </a:lnTo>
                  <a:cubicBezTo>
                    <a:pt x="28121" y="32571"/>
                    <a:pt x="28187" y="32638"/>
                    <a:pt x="28254" y="32738"/>
                  </a:cubicBezTo>
                  <a:cubicBezTo>
                    <a:pt x="28454" y="33005"/>
                    <a:pt x="28788" y="33172"/>
                    <a:pt x="29121" y="33172"/>
                  </a:cubicBezTo>
                  <a:lnTo>
                    <a:pt x="29188" y="33172"/>
                  </a:lnTo>
                  <a:lnTo>
                    <a:pt x="50703" y="32238"/>
                  </a:lnTo>
                  <a:cubicBezTo>
                    <a:pt x="51070" y="32238"/>
                    <a:pt x="51404" y="32038"/>
                    <a:pt x="51604" y="31737"/>
                  </a:cubicBezTo>
                  <a:cubicBezTo>
                    <a:pt x="51771" y="31437"/>
                    <a:pt x="51804" y="31070"/>
                    <a:pt x="51671" y="30737"/>
                  </a:cubicBezTo>
                  <a:lnTo>
                    <a:pt x="40496" y="2650"/>
                  </a:lnTo>
                  <a:cubicBezTo>
                    <a:pt x="40463" y="2550"/>
                    <a:pt x="40429" y="2483"/>
                    <a:pt x="40363" y="2450"/>
                  </a:cubicBezTo>
                  <a:lnTo>
                    <a:pt x="40963" y="882"/>
                  </a:lnTo>
                  <a:cubicBezTo>
                    <a:pt x="41111" y="440"/>
                    <a:pt x="40766" y="130"/>
                    <a:pt x="40425" y="130"/>
                  </a:cubicBezTo>
                  <a:cubicBezTo>
                    <a:pt x="40226" y="130"/>
                    <a:pt x="40027" y="236"/>
                    <a:pt x="39929" y="482"/>
                  </a:cubicBezTo>
                  <a:lnTo>
                    <a:pt x="38628" y="3884"/>
                  </a:lnTo>
                  <a:lnTo>
                    <a:pt x="11709" y="3884"/>
                  </a:lnTo>
                  <a:cubicBezTo>
                    <a:pt x="12209" y="1916"/>
                    <a:pt x="12443" y="715"/>
                    <a:pt x="12476" y="682"/>
                  </a:cubicBezTo>
                  <a:cubicBezTo>
                    <a:pt x="12553" y="258"/>
                    <a:pt x="12219" y="1"/>
                    <a:pt x="11896" y="1"/>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03;p51">
              <a:extLst>
                <a:ext uri="{FF2B5EF4-FFF2-40B4-BE49-F238E27FC236}">
                  <a16:creationId xmlns:a16="http://schemas.microsoft.com/office/drawing/2014/main" id="{6B36D53A-8CE0-04C9-EA7B-0F6F980563F2}"/>
                </a:ext>
              </a:extLst>
            </p:cNvPr>
            <p:cNvSpPr/>
            <p:nvPr/>
          </p:nvSpPr>
          <p:spPr>
            <a:xfrm>
              <a:off x="4236706" y="2841673"/>
              <a:ext cx="63429" cy="54413"/>
            </a:xfrm>
            <a:custGeom>
              <a:avLst/>
              <a:gdLst/>
              <a:ahLst/>
              <a:cxnLst/>
              <a:rect l="l" t="t" r="r" b="b"/>
              <a:pathLst>
                <a:path w="3004" h="2577" extrusionOk="0">
                  <a:moveTo>
                    <a:pt x="1698" y="0"/>
                  </a:moveTo>
                  <a:cubicBezTo>
                    <a:pt x="1382" y="0"/>
                    <a:pt x="1060" y="116"/>
                    <a:pt x="801" y="375"/>
                  </a:cubicBezTo>
                  <a:cubicBezTo>
                    <a:pt x="1" y="1175"/>
                    <a:pt x="568" y="2576"/>
                    <a:pt x="1702" y="2576"/>
                  </a:cubicBezTo>
                  <a:cubicBezTo>
                    <a:pt x="2436" y="2576"/>
                    <a:pt x="3003" y="2009"/>
                    <a:pt x="3003" y="1275"/>
                  </a:cubicBezTo>
                  <a:cubicBezTo>
                    <a:pt x="3003" y="508"/>
                    <a:pt x="2361" y="0"/>
                    <a:pt x="1698" y="0"/>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04;p51">
              <a:extLst>
                <a:ext uri="{FF2B5EF4-FFF2-40B4-BE49-F238E27FC236}">
                  <a16:creationId xmlns:a16="http://schemas.microsoft.com/office/drawing/2014/main" id="{C67325F2-99BD-E666-78D4-429891F89B8D}"/>
                </a:ext>
              </a:extLst>
            </p:cNvPr>
            <p:cNvSpPr/>
            <p:nvPr/>
          </p:nvSpPr>
          <p:spPr>
            <a:xfrm>
              <a:off x="3983157" y="3487074"/>
              <a:ext cx="90182" cy="76711"/>
            </a:xfrm>
            <a:custGeom>
              <a:avLst/>
              <a:gdLst/>
              <a:ahLst/>
              <a:cxnLst/>
              <a:rect l="l" t="t" r="r" b="b"/>
              <a:pathLst>
                <a:path w="4271" h="3633" extrusionOk="0">
                  <a:moveTo>
                    <a:pt x="2432" y="0"/>
                  </a:moveTo>
                  <a:cubicBezTo>
                    <a:pt x="1987" y="0"/>
                    <a:pt x="1534" y="165"/>
                    <a:pt x="1168" y="531"/>
                  </a:cubicBezTo>
                  <a:cubicBezTo>
                    <a:pt x="0" y="1698"/>
                    <a:pt x="834" y="3633"/>
                    <a:pt x="2435" y="3633"/>
                  </a:cubicBezTo>
                  <a:cubicBezTo>
                    <a:pt x="3436" y="3633"/>
                    <a:pt x="4270" y="2832"/>
                    <a:pt x="4270" y="1832"/>
                  </a:cubicBezTo>
                  <a:cubicBezTo>
                    <a:pt x="4270" y="725"/>
                    <a:pt x="3367" y="0"/>
                    <a:pt x="2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05;p51">
              <a:extLst>
                <a:ext uri="{FF2B5EF4-FFF2-40B4-BE49-F238E27FC236}">
                  <a16:creationId xmlns:a16="http://schemas.microsoft.com/office/drawing/2014/main" id="{471B2252-3AA3-516A-B126-C9115C8F6B2B}"/>
                </a:ext>
              </a:extLst>
            </p:cNvPr>
            <p:cNvSpPr/>
            <p:nvPr/>
          </p:nvSpPr>
          <p:spPr>
            <a:xfrm>
              <a:off x="5049528" y="3487074"/>
              <a:ext cx="90161" cy="76711"/>
            </a:xfrm>
            <a:custGeom>
              <a:avLst/>
              <a:gdLst/>
              <a:ahLst/>
              <a:cxnLst/>
              <a:rect l="l" t="t" r="r" b="b"/>
              <a:pathLst>
                <a:path w="4270" h="3633" extrusionOk="0">
                  <a:moveTo>
                    <a:pt x="2432" y="0"/>
                  </a:moveTo>
                  <a:cubicBezTo>
                    <a:pt x="1986" y="0"/>
                    <a:pt x="1534" y="165"/>
                    <a:pt x="1168" y="531"/>
                  </a:cubicBezTo>
                  <a:cubicBezTo>
                    <a:pt x="0" y="1665"/>
                    <a:pt x="834" y="3633"/>
                    <a:pt x="2435" y="3633"/>
                  </a:cubicBezTo>
                  <a:cubicBezTo>
                    <a:pt x="3436" y="3633"/>
                    <a:pt x="4270" y="2832"/>
                    <a:pt x="4270" y="1832"/>
                  </a:cubicBezTo>
                  <a:cubicBezTo>
                    <a:pt x="4270" y="725"/>
                    <a:pt x="3367" y="0"/>
                    <a:pt x="2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06;p51">
              <a:extLst>
                <a:ext uri="{FF2B5EF4-FFF2-40B4-BE49-F238E27FC236}">
                  <a16:creationId xmlns:a16="http://schemas.microsoft.com/office/drawing/2014/main" id="{23204145-4400-5B84-0B86-BBCE8C1DDB12}"/>
                </a:ext>
              </a:extLst>
            </p:cNvPr>
            <p:cNvSpPr/>
            <p:nvPr/>
          </p:nvSpPr>
          <p:spPr>
            <a:xfrm>
              <a:off x="4522667" y="3446090"/>
              <a:ext cx="185263" cy="158553"/>
            </a:xfrm>
            <a:custGeom>
              <a:avLst/>
              <a:gdLst/>
              <a:ahLst/>
              <a:cxnLst/>
              <a:rect l="l" t="t" r="r" b="b"/>
              <a:pathLst>
                <a:path w="8774" h="7509" extrusionOk="0">
                  <a:moveTo>
                    <a:pt x="4971" y="1"/>
                  </a:moveTo>
                  <a:cubicBezTo>
                    <a:pt x="4053" y="1"/>
                    <a:pt x="3121" y="341"/>
                    <a:pt x="2369" y="1104"/>
                  </a:cubicBezTo>
                  <a:cubicBezTo>
                    <a:pt x="1" y="3472"/>
                    <a:pt x="1669" y="7509"/>
                    <a:pt x="5004" y="7509"/>
                  </a:cubicBezTo>
                  <a:cubicBezTo>
                    <a:pt x="7073" y="7509"/>
                    <a:pt x="8774" y="5841"/>
                    <a:pt x="8774" y="3773"/>
                  </a:cubicBezTo>
                  <a:cubicBezTo>
                    <a:pt x="8774" y="1511"/>
                    <a:pt x="6903" y="1"/>
                    <a:pt x="4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2707;p51">
              <a:extLst>
                <a:ext uri="{FF2B5EF4-FFF2-40B4-BE49-F238E27FC236}">
                  <a16:creationId xmlns:a16="http://schemas.microsoft.com/office/drawing/2014/main" id="{369D13F0-ECE3-804B-4603-4F9C594C2C2F}"/>
                </a:ext>
              </a:extLst>
            </p:cNvPr>
            <p:cNvSpPr/>
            <p:nvPr/>
          </p:nvSpPr>
          <p:spPr>
            <a:xfrm>
              <a:off x="4602270" y="3508105"/>
              <a:ext cx="154266" cy="54287"/>
            </a:xfrm>
            <a:custGeom>
              <a:avLst/>
              <a:gdLst/>
              <a:ahLst/>
              <a:cxnLst/>
              <a:rect l="l" t="t" r="r" b="b"/>
              <a:pathLst>
                <a:path w="7306" h="2571" extrusionOk="0">
                  <a:moveTo>
                    <a:pt x="926" y="1"/>
                  </a:moveTo>
                  <a:cubicBezTo>
                    <a:pt x="549" y="1"/>
                    <a:pt x="216" y="250"/>
                    <a:pt x="134" y="636"/>
                  </a:cubicBezTo>
                  <a:cubicBezTo>
                    <a:pt x="0" y="1136"/>
                    <a:pt x="334" y="1636"/>
                    <a:pt x="834" y="1670"/>
                  </a:cubicBezTo>
                  <a:lnTo>
                    <a:pt x="7305" y="2570"/>
                  </a:lnTo>
                  <a:lnTo>
                    <a:pt x="6939" y="1570"/>
                  </a:lnTo>
                  <a:lnTo>
                    <a:pt x="1168" y="35"/>
                  </a:lnTo>
                  <a:cubicBezTo>
                    <a:pt x="1086" y="12"/>
                    <a:pt x="1005" y="1"/>
                    <a:pt x="926" y="1"/>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2708;p51">
              <a:extLst>
                <a:ext uri="{FF2B5EF4-FFF2-40B4-BE49-F238E27FC236}">
                  <a16:creationId xmlns:a16="http://schemas.microsoft.com/office/drawing/2014/main" id="{E493AD92-F475-889F-464D-1460571F9692}"/>
                </a:ext>
              </a:extLst>
            </p:cNvPr>
            <p:cNvSpPr/>
            <p:nvPr/>
          </p:nvSpPr>
          <p:spPr>
            <a:xfrm>
              <a:off x="4731853" y="3492628"/>
              <a:ext cx="90900" cy="95123"/>
            </a:xfrm>
            <a:custGeom>
              <a:avLst/>
              <a:gdLst/>
              <a:ahLst/>
              <a:cxnLst/>
              <a:rect l="l" t="t" r="r" b="b"/>
              <a:pathLst>
                <a:path w="4305" h="4505" extrusionOk="0">
                  <a:moveTo>
                    <a:pt x="3270" y="1"/>
                  </a:moveTo>
                  <a:lnTo>
                    <a:pt x="1" y="3603"/>
                  </a:lnTo>
                  <a:lnTo>
                    <a:pt x="1002" y="4504"/>
                  </a:lnTo>
                  <a:lnTo>
                    <a:pt x="4304" y="902"/>
                  </a:lnTo>
                  <a:lnTo>
                    <a:pt x="3270" y="1"/>
                  </a:ln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2709;p51">
              <a:extLst>
                <a:ext uri="{FF2B5EF4-FFF2-40B4-BE49-F238E27FC236}">
                  <a16:creationId xmlns:a16="http://schemas.microsoft.com/office/drawing/2014/main" id="{FD925EDA-3285-8269-751A-425821C01304}"/>
                </a:ext>
              </a:extLst>
            </p:cNvPr>
            <p:cNvSpPr/>
            <p:nvPr/>
          </p:nvSpPr>
          <p:spPr>
            <a:xfrm>
              <a:off x="4542388" y="2574210"/>
              <a:ext cx="591663" cy="869854"/>
            </a:xfrm>
            <a:custGeom>
              <a:avLst/>
              <a:gdLst/>
              <a:ahLst/>
              <a:cxnLst/>
              <a:rect l="l" t="t" r="r" b="b"/>
              <a:pathLst>
                <a:path w="28021" h="41196" extrusionOk="0">
                  <a:moveTo>
                    <a:pt x="24480" y="1"/>
                  </a:moveTo>
                  <a:cubicBezTo>
                    <a:pt x="21577" y="1"/>
                    <a:pt x="12176" y="6871"/>
                    <a:pt x="12176" y="6871"/>
                  </a:cubicBezTo>
                  <a:cubicBezTo>
                    <a:pt x="12176" y="6871"/>
                    <a:pt x="1102" y="17111"/>
                    <a:pt x="535" y="19947"/>
                  </a:cubicBezTo>
                  <a:cubicBezTo>
                    <a:pt x="1" y="22815"/>
                    <a:pt x="11276" y="41195"/>
                    <a:pt x="11276" y="41195"/>
                  </a:cubicBezTo>
                  <a:lnTo>
                    <a:pt x="13477" y="40461"/>
                  </a:lnTo>
                  <a:cubicBezTo>
                    <a:pt x="13477" y="40461"/>
                    <a:pt x="7139" y="24316"/>
                    <a:pt x="7940" y="23116"/>
                  </a:cubicBezTo>
                  <a:cubicBezTo>
                    <a:pt x="8774" y="21915"/>
                    <a:pt x="23584" y="11908"/>
                    <a:pt x="25819" y="8539"/>
                  </a:cubicBezTo>
                  <a:cubicBezTo>
                    <a:pt x="28021" y="5136"/>
                    <a:pt x="26753" y="1734"/>
                    <a:pt x="25119" y="199"/>
                  </a:cubicBezTo>
                  <a:cubicBezTo>
                    <a:pt x="24974" y="63"/>
                    <a:pt x="24757" y="1"/>
                    <a:pt x="244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2710;p51">
              <a:extLst>
                <a:ext uri="{FF2B5EF4-FFF2-40B4-BE49-F238E27FC236}">
                  <a16:creationId xmlns:a16="http://schemas.microsoft.com/office/drawing/2014/main" id="{12141B39-9D3D-5E5D-A334-A362CA07E833}"/>
                </a:ext>
              </a:extLst>
            </p:cNvPr>
            <p:cNvSpPr/>
            <p:nvPr/>
          </p:nvSpPr>
          <p:spPr>
            <a:xfrm>
              <a:off x="4644522" y="2981286"/>
              <a:ext cx="65520" cy="81018"/>
            </a:xfrm>
            <a:custGeom>
              <a:avLst/>
              <a:gdLst/>
              <a:ahLst/>
              <a:cxnLst/>
              <a:rect l="l" t="t" r="r" b="b"/>
              <a:pathLst>
                <a:path w="3103" h="3837" fill="none" extrusionOk="0">
                  <a:moveTo>
                    <a:pt x="1" y="701"/>
                  </a:moveTo>
                  <a:lnTo>
                    <a:pt x="3103" y="3837"/>
                  </a:lnTo>
                  <a:lnTo>
                    <a:pt x="1568" y="1"/>
                  </a:lnTo>
                </a:path>
              </a:pathLst>
            </a:custGeom>
            <a:noFill/>
            <a:ln w="7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2711;p51">
              <a:extLst>
                <a:ext uri="{FF2B5EF4-FFF2-40B4-BE49-F238E27FC236}">
                  <a16:creationId xmlns:a16="http://schemas.microsoft.com/office/drawing/2014/main" id="{E3F6A5C6-53CE-F3EE-BF8D-8ADF2BC338B8}"/>
                </a:ext>
              </a:extLst>
            </p:cNvPr>
            <p:cNvSpPr/>
            <p:nvPr/>
          </p:nvSpPr>
          <p:spPr>
            <a:xfrm>
              <a:off x="4551552" y="2723493"/>
              <a:ext cx="457140" cy="403613"/>
            </a:xfrm>
            <a:custGeom>
              <a:avLst/>
              <a:gdLst/>
              <a:ahLst/>
              <a:cxnLst/>
              <a:rect l="l" t="t" r="r" b="b"/>
              <a:pathLst>
                <a:path w="21650" h="19115" fill="none" extrusionOk="0">
                  <a:moveTo>
                    <a:pt x="2269" y="19114"/>
                  </a:moveTo>
                  <a:cubicBezTo>
                    <a:pt x="2269" y="19114"/>
                    <a:pt x="1" y="13577"/>
                    <a:pt x="668" y="11876"/>
                  </a:cubicBezTo>
                  <a:cubicBezTo>
                    <a:pt x="1335" y="10175"/>
                    <a:pt x="12409" y="1835"/>
                    <a:pt x="12409" y="1835"/>
                  </a:cubicBezTo>
                  <a:cubicBezTo>
                    <a:pt x="12409" y="1835"/>
                    <a:pt x="17913" y="1"/>
                    <a:pt x="21649" y="735"/>
                  </a:cubicBezTo>
                </a:path>
              </a:pathLst>
            </a:custGeom>
            <a:noFill/>
            <a:ln w="7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2712;p51">
              <a:extLst>
                <a:ext uri="{FF2B5EF4-FFF2-40B4-BE49-F238E27FC236}">
                  <a16:creationId xmlns:a16="http://schemas.microsoft.com/office/drawing/2014/main" id="{30EEE7F6-3CFA-87E8-8577-3DD991BED30B}"/>
                </a:ext>
              </a:extLst>
            </p:cNvPr>
            <p:cNvSpPr/>
            <p:nvPr/>
          </p:nvSpPr>
          <p:spPr>
            <a:xfrm>
              <a:off x="4944566" y="2698134"/>
              <a:ext cx="100043" cy="21157"/>
            </a:xfrm>
            <a:custGeom>
              <a:avLst/>
              <a:gdLst/>
              <a:ahLst/>
              <a:cxnLst/>
              <a:rect l="l" t="t" r="r" b="b"/>
              <a:pathLst>
                <a:path w="4738" h="1002" fill="none" extrusionOk="0">
                  <a:moveTo>
                    <a:pt x="1" y="902"/>
                  </a:moveTo>
                  <a:cubicBezTo>
                    <a:pt x="1" y="902"/>
                    <a:pt x="1902" y="1"/>
                    <a:pt x="4738" y="1002"/>
                  </a:cubicBezTo>
                </a:path>
              </a:pathLst>
            </a:custGeom>
            <a:noFill/>
            <a:ln w="7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2713;p51">
              <a:extLst>
                <a:ext uri="{FF2B5EF4-FFF2-40B4-BE49-F238E27FC236}">
                  <a16:creationId xmlns:a16="http://schemas.microsoft.com/office/drawing/2014/main" id="{B930B6AD-3012-9E29-2CC7-3FFD16EBF9F0}"/>
                </a:ext>
              </a:extLst>
            </p:cNvPr>
            <p:cNvSpPr/>
            <p:nvPr/>
          </p:nvSpPr>
          <p:spPr>
            <a:xfrm>
              <a:off x="4688905" y="3428544"/>
              <a:ext cx="168350" cy="100254"/>
            </a:xfrm>
            <a:custGeom>
              <a:avLst/>
              <a:gdLst/>
              <a:ahLst/>
              <a:cxnLst/>
              <a:rect l="l" t="t" r="r" b="b"/>
              <a:pathLst>
                <a:path w="7973" h="4748" extrusionOk="0">
                  <a:moveTo>
                    <a:pt x="6505" y="0"/>
                  </a:moveTo>
                  <a:lnTo>
                    <a:pt x="4303" y="734"/>
                  </a:lnTo>
                  <a:cubicBezTo>
                    <a:pt x="4303" y="734"/>
                    <a:pt x="3303" y="1835"/>
                    <a:pt x="2302" y="2836"/>
                  </a:cubicBezTo>
                  <a:cubicBezTo>
                    <a:pt x="1268" y="3870"/>
                    <a:pt x="0" y="4137"/>
                    <a:pt x="467" y="4404"/>
                  </a:cubicBezTo>
                  <a:cubicBezTo>
                    <a:pt x="757" y="4569"/>
                    <a:pt x="1150" y="4748"/>
                    <a:pt x="1732" y="4748"/>
                  </a:cubicBezTo>
                  <a:cubicBezTo>
                    <a:pt x="2089" y="4748"/>
                    <a:pt x="2517" y="4681"/>
                    <a:pt x="3036" y="4504"/>
                  </a:cubicBezTo>
                  <a:cubicBezTo>
                    <a:pt x="4403" y="4037"/>
                    <a:pt x="6138" y="2469"/>
                    <a:pt x="6138" y="2469"/>
                  </a:cubicBezTo>
                  <a:lnTo>
                    <a:pt x="6438" y="2936"/>
                  </a:lnTo>
                  <a:lnTo>
                    <a:pt x="7973" y="2102"/>
                  </a:lnTo>
                  <a:lnTo>
                    <a:pt x="6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2714;p51">
              <a:extLst>
                <a:ext uri="{FF2B5EF4-FFF2-40B4-BE49-F238E27FC236}">
                  <a16:creationId xmlns:a16="http://schemas.microsoft.com/office/drawing/2014/main" id="{214163F6-D64E-7207-CA9E-65C45D222A87}"/>
                </a:ext>
              </a:extLst>
            </p:cNvPr>
            <p:cNvSpPr/>
            <p:nvPr/>
          </p:nvSpPr>
          <p:spPr>
            <a:xfrm>
              <a:off x="4455753" y="1905329"/>
              <a:ext cx="259926" cy="330091"/>
            </a:xfrm>
            <a:custGeom>
              <a:avLst/>
              <a:gdLst/>
              <a:ahLst/>
              <a:cxnLst/>
              <a:rect l="l" t="t" r="r" b="b"/>
              <a:pathLst>
                <a:path w="12310" h="15633" extrusionOk="0">
                  <a:moveTo>
                    <a:pt x="4780" y="1"/>
                  </a:moveTo>
                  <a:cubicBezTo>
                    <a:pt x="4489" y="1"/>
                    <a:pt x="4197" y="18"/>
                    <a:pt x="3904" y="54"/>
                  </a:cubicBezTo>
                  <a:cubicBezTo>
                    <a:pt x="1936" y="421"/>
                    <a:pt x="1402" y="3090"/>
                    <a:pt x="1035" y="4691"/>
                  </a:cubicBezTo>
                  <a:lnTo>
                    <a:pt x="701" y="6159"/>
                  </a:lnTo>
                  <a:lnTo>
                    <a:pt x="735" y="7260"/>
                  </a:lnTo>
                  <a:lnTo>
                    <a:pt x="101" y="9661"/>
                  </a:lnTo>
                  <a:cubicBezTo>
                    <a:pt x="1" y="9962"/>
                    <a:pt x="201" y="10262"/>
                    <a:pt x="535" y="10295"/>
                  </a:cubicBezTo>
                  <a:lnTo>
                    <a:pt x="1235" y="10395"/>
                  </a:lnTo>
                  <a:cubicBezTo>
                    <a:pt x="1369" y="11196"/>
                    <a:pt x="2136" y="12730"/>
                    <a:pt x="2269" y="13264"/>
                  </a:cubicBezTo>
                  <a:cubicBezTo>
                    <a:pt x="2542" y="14698"/>
                    <a:pt x="3266" y="15076"/>
                    <a:pt x="3984" y="15076"/>
                  </a:cubicBezTo>
                  <a:cubicBezTo>
                    <a:pt x="4318" y="15076"/>
                    <a:pt x="4652" y="14994"/>
                    <a:pt x="4938" y="14898"/>
                  </a:cubicBezTo>
                  <a:cubicBezTo>
                    <a:pt x="5505" y="14632"/>
                    <a:pt x="6039" y="14265"/>
                    <a:pt x="6506" y="13864"/>
                  </a:cubicBezTo>
                  <a:lnTo>
                    <a:pt x="8607" y="15632"/>
                  </a:lnTo>
                  <a:lnTo>
                    <a:pt x="12310" y="11563"/>
                  </a:lnTo>
                  <a:lnTo>
                    <a:pt x="10742" y="9261"/>
                  </a:lnTo>
                  <a:cubicBezTo>
                    <a:pt x="10742" y="9261"/>
                    <a:pt x="11209" y="3590"/>
                    <a:pt x="9741" y="2056"/>
                  </a:cubicBezTo>
                  <a:cubicBezTo>
                    <a:pt x="8414" y="729"/>
                    <a:pt x="6638" y="1"/>
                    <a:pt x="4780" y="1"/>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2715;p51">
              <a:extLst>
                <a:ext uri="{FF2B5EF4-FFF2-40B4-BE49-F238E27FC236}">
                  <a16:creationId xmlns:a16="http://schemas.microsoft.com/office/drawing/2014/main" id="{3782EBE1-5339-A62E-9E81-2851D00AB0DE}"/>
                </a:ext>
              </a:extLst>
            </p:cNvPr>
            <p:cNvSpPr/>
            <p:nvPr/>
          </p:nvSpPr>
          <p:spPr>
            <a:xfrm>
              <a:off x="4490276" y="2059236"/>
              <a:ext cx="11993" cy="24810"/>
            </a:xfrm>
            <a:custGeom>
              <a:avLst/>
              <a:gdLst/>
              <a:ahLst/>
              <a:cxnLst/>
              <a:rect l="l" t="t" r="r" b="b"/>
              <a:pathLst>
                <a:path w="568" h="1175" extrusionOk="0">
                  <a:moveTo>
                    <a:pt x="221" y="1"/>
                  </a:moveTo>
                  <a:cubicBezTo>
                    <a:pt x="214" y="1"/>
                    <a:pt x="207" y="2"/>
                    <a:pt x="201" y="4"/>
                  </a:cubicBezTo>
                  <a:cubicBezTo>
                    <a:pt x="67" y="4"/>
                    <a:pt x="0" y="304"/>
                    <a:pt x="67" y="638"/>
                  </a:cubicBezTo>
                  <a:cubicBezTo>
                    <a:pt x="130" y="950"/>
                    <a:pt x="251" y="1175"/>
                    <a:pt x="375" y="1175"/>
                  </a:cubicBezTo>
                  <a:cubicBezTo>
                    <a:pt x="384" y="1175"/>
                    <a:pt x="392" y="1174"/>
                    <a:pt x="401" y="1171"/>
                  </a:cubicBezTo>
                  <a:cubicBezTo>
                    <a:pt x="534" y="1171"/>
                    <a:pt x="568" y="871"/>
                    <a:pt x="534" y="538"/>
                  </a:cubicBezTo>
                  <a:cubicBezTo>
                    <a:pt x="472" y="225"/>
                    <a:pt x="322"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2716;p51">
              <a:extLst>
                <a:ext uri="{FF2B5EF4-FFF2-40B4-BE49-F238E27FC236}">
                  <a16:creationId xmlns:a16="http://schemas.microsoft.com/office/drawing/2014/main" id="{5ABDF6DD-7CEA-847C-74B9-8D60F08BB199}"/>
                </a:ext>
              </a:extLst>
            </p:cNvPr>
            <p:cNvSpPr/>
            <p:nvPr/>
          </p:nvSpPr>
          <p:spPr>
            <a:xfrm>
              <a:off x="4480416" y="2033961"/>
              <a:ext cx="32412" cy="13387"/>
            </a:xfrm>
            <a:custGeom>
              <a:avLst/>
              <a:gdLst/>
              <a:ahLst/>
              <a:cxnLst/>
              <a:rect l="l" t="t" r="r" b="b"/>
              <a:pathLst>
                <a:path w="1535" h="634" fill="none" extrusionOk="0">
                  <a:moveTo>
                    <a:pt x="0" y="434"/>
                  </a:moveTo>
                  <a:cubicBezTo>
                    <a:pt x="467" y="0"/>
                    <a:pt x="1201" y="100"/>
                    <a:pt x="1535" y="634"/>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2717;p51">
              <a:extLst>
                <a:ext uri="{FF2B5EF4-FFF2-40B4-BE49-F238E27FC236}">
                  <a16:creationId xmlns:a16="http://schemas.microsoft.com/office/drawing/2014/main" id="{EF010231-2EBA-F3A9-6651-CAAE5A938483}"/>
                </a:ext>
              </a:extLst>
            </p:cNvPr>
            <p:cNvSpPr/>
            <p:nvPr/>
          </p:nvSpPr>
          <p:spPr>
            <a:xfrm>
              <a:off x="4410567" y="1818989"/>
              <a:ext cx="334694" cy="294280"/>
            </a:xfrm>
            <a:custGeom>
              <a:avLst/>
              <a:gdLst/>
              <a:ahLst/>
              <a:cxnLst/>
              <a:rect l="l" t="t" r="r" b="b"/>
              <a:pathLst>
                <a:path w="15851" h="13937" extrusionOk="0">
                  <a:moveTo>
                    <a:pt x="4682" y="1"/>
                  </a:moveTo>
                  <a:cubicBezTo>
                    <a:pt x="3368" y="1"/>
                    <a:pt x="1741" y="1945"/>
                    <a:pt x="1741" y="3076"/>
                  </a:cubicBezTo>
                  <a:cubicBezTo>
                    <a:pt x="1741" y="3608"/>
                    <a:pt x="2059" y="4056"/>
                    <a:pt x="2527" y="4232"/>
                  </a:cubicBezTo>
                  <a:lnTo>
                    <a:pt x="2527" y="4232"/>
                  </a:lnTo>
                  <a:cubicBezTo>
                    <a:pt x="2263" y="4185"/>
                    <a:pt x="1895" y="4135"/>
                    <a:pt x="1537" y="4135"/>
                  </a:cubicBezTo>
                  <a:cubicBezTo>
                    <a:pt x="746" y="4135"/>
                    <a:pt x="1" y="4379"/>
                    <a:pt x="506" y="5444"/>
                  </a:cubicBezTo>
                  <a:cubicBezTo>
                    <a:pt x="1407" y="7379"/>
                    <a:pt x="2908" y="7312"/>
                    <a:pt x="4309" y="7379"/>
                  </a:cubicBezTo>
                  <a:cubicBezTo>
                    <a:pt x="5110" y="7412"/>
                    <a:pt x="5844" y="7713"/>
                    <a:pt x="6411" y="8280"/>
                  </a:cubicBezTo>
                  <a:cubicBezTo>
                    <a:pt x="6411" y="8280"/>
                    <a:pt x="5277" y="9614"/>
                    <a:pt x="5710" y="10081"/>
                  </a:cubicBezTo>
                  <a:cubicBezTo>
                    <a:pt x="6277" y="10648"/>
                    <a:pt x="6878" y="11182"/>
                    <a:pt x="7511" y="11682"/>
                  </a:cubicBezTo>
                  <a:cubicBezTo>
                    <a:pt x="7511" y="11682"/>
                    <a:pt x="8181" y="10481"/>
                    <a:pt x="9213" y="10481"/>
                  </a:cubicBezTo>
                  <a:cubicBezTo>
                    <a:pt x="9421" y="10481"/>
                    <a:pt x="9644" y="10530"/>
                    <a:pt x="9880" y="10648"/>
                  </a:cubicBezTo>
                  <a:cubicBezTo>
                    <a:pt x="11247" y="11349"/>
                    <a:pt x="10147" y="13016"/>
                    <a:pt x="10647" y="13717"/>
                  </a:cubicBezTo>
                  <a:cubicBezTo>
                    <a:pt x="10757" y="13874"/>
                    <a:pt x="10933" y="13937"/>
                    <a:pt x="11140" y="13937"/>
                  </a:cubicBezTo>
                  <a:cubicBezTo>
                    <a:pt x="11813" y="13937"/>
                    <a:pt x="12813" y="13272"/>
                    <a:pt x="12915" y="13016"/>
                  </a:cubicBezTo>
                  <a:cubicBezTo>
                    <a:pt x="13082" y="12683"/>
                    <a:pt x="15584" y="7579"/>
                    <a:pt x="15717" y="5711"/>
                  </a:cubicBezTo>
                  <a:cubicBezTo>
                    <a:pt x="15851" y="3843"/>
                    <a:pt x="10714" y="1975"/>
                    <a:pt x="8479" y="1542"/>
                  </a:cubicBezTo>
                  <a:cubicBezTo>
                    <a:pt x="8086" y="1470"/>
                    <a:pt x="7708" y="1442"/>
                    <a:pt x="7356" y="1442"/>
                  </a:cubicBezTo>
                  <a:cubicBezTo>
                    <a:pt x="6113" y="1442"/>
                    <a:pt x="5186" y="1789"/>
                    <a:pt x="4983" y="1789"/>
                  </a:cubicBezTo>
                  <a:cubicBezTo>
                    <a:pt x="4922" y="1789"/>
                    <a:pt x="4927" y="1758"/>
                    <a:pt x="5010" y="1675"/>
                  </a:cubicBezTo>
                  <a:cubicBezTo>
                    <a:pt x="5410" y="1275"/>
                    <a:pt x="6110" y="141"/>
                    <a:pt x="4810" y="7"/>
                  </a:cubicBezTo>
                  <a:cubicBezTo>
                    <a:pt x="4768" y="3"/>
                    <a:pt x="4725" y="1"/>
                    <a:pt x="4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2718;p51">
              <a:extLst>
                <a:ext uri="{FF2B5EF4-FFF2-40B4-BE49-F238E27FC236}">
                  <a16:creationId xmlns:a16="http://schemas.microsoft.com/office/drawing/2014/main" id="{0805F065-A53E-3460-7560-33E28E76F7CA}"/>
                </a:ext>
              </a:extLst>
            </p:cNvPr>
            <p:cNvSpPr/>
            <p:nvPr/>
          </p:nvSpPr>
          <p:spPr>
            <a:xfrm>
              <a:off x="4590995" y="1939619"/>
              <a:ext cx="28949" cy="108447"/>
            </a:xfrm>
            <a:custGeom>
              <a:avLst/>
              <a:gdLst/>
              <a:ahLst/>
              <a:cxnLst/>
              <a:rect l="l" t="t" r="r" b="b"/>
              <a:pathLst>
                <a:path w="1371" h="5136" extrusionOk="0">
                  <a:moveTo>
                    <a:pt x="920" y="0"/>
                  </a:moveTo>
                  <a:cubicBezTo>
                    <a:pt x="727" y="0"/>
                    <a:pt x="532" y="118"/>
                    <a:pt x="501" y="365"/>
                  </a:cubicBezTo>
                  <a:lnTo>
                    <a:pt x="1" y="4702"/>
                  </a:lnTo>
                  <a:cubicBezTo>
                    <a:pt x="1" y="4902"/>
                    <a:pt x="134" y="5102"/>
                    <a:pt x="367" y="5135"/>
                  </a:cubicBezTo>
                  <a:lnTo>
                    <a:pt x="434" y="5135"/>
                  </a:lnTo>
                  <a:cubicBezTo>
                    <a:pt x="634" y="5135"/>
                    <a:pt x="834" y="5002"/>
                    <a:pt x="834" y="4768"/>
                  </a:cubicBezTo>
                  <a:lnTo>
                    <a:pt x="1335" y="465"/>
                  </a:lnTo>
                  <a:cubicBezTo>
                    <a:pt x="1371" y="160"/>
                    <a:pt x="1146" y="0"/>
                    <a:pt x="920" y="0"/>
                  </a:cubicBezTo>
                  <a:close/>
                </a:path>
              </a:pathLst>
            </a:custGeom>
            <a:solidFill>
              <a:schemeClr val="lt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2719;p51">
              <a:extLst>
                <a:ext uri="{FF2B5EF4-FFF2-40B4-BE49-F238E27FC236}">
                  <a16:creationId xmlns:a16="http://schemas.microsoft.com/office/drawing/2014/main" id="{ADB6AA8A-C45C-3761-C745-2E2E5FC6B8F3}"/>
                </a:ext>
              </a:extLst>
            </p:cNvPr>
            <p:cNvSpPr/>
            <p:nvPr/>
          </p:nvSpPr>
          <p:spPr>
            <a:xfrm>
              <a:off x="4555078" y="2014937"/>
              <a:ext cx="81715" cy="119046"/>
            </a:xfrm>
            <a:custGeom>
              <a:avLst/>
              <a:gdLst/>
              <a:ahLst/>
              <a:cxnLst/>
              <a:rect l="l" t="t" r="r" b="b"/>
              <a:pathLst>
                <a:path w="3870" h="5638" extrusionOk="0">
                  <a:moveTo>
                    <a:pt x="1935" y="0"/>
                  </a:moveTo>
                  <a:cubicBezTo>
                    <a:pt x="868" y="0"/>
                    <a:pt x="34" y="868"/>
                    <a:pt x="34" y="1935"/>
                  </a:cubicBezTo>
                  <a:lnTo>
                    <a:pt x="34" y="3736"/>
                  </a:lnTo>
                  <a:cubicBezTo>
                    <a:pt x="0" y="4771"/>
                    <a:pt x="868" y="5638"/>
                    <a:pt x="1935" y="5638"/>
                  </a:cubicBezTo>
                  <a:cubicBezTo>
                    <a:pt x="3002" y="5638"/>
                    <a:pt x="3870" y="4771"/>
                    <a:pt x="3870" y="3736"/>
                  </a:cubicBezTo>
                  <a:lnTo>
                    <a:pt x="3870" y="1935"/>
                  </a:lnTo>
                  <a:cubicBezTo>
                    <a:pt x="3836" y="868"/>
                    <a:pt x="3002" y="0"/>
                    <a:pt x="1935" y="0"/>
                  </a:cubicBezTo>
                  <a:close/>
                </a:path>
              </a:pathLst>
            </a:custGeom>
            <a:solidFill>
              <a:schemeClr val="lt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2720;p51">
              <a:extLst>
                <a:ext uri="{FF2B5EF4-FFF2-40B4-BE49-F238E27FC236}">
                  <a16:creationId xmlns:a16="http://schemas.microsoft.com/office/drawing/2014/main" id="{1C2A9F8C-4AC6-FD58-98E1-29A3C0D504EB}"/>
                </a:ext>
              </a:extLst>
            </p:cNvPr>
            <p:cNvSpPr/>
            <p:nvPr/>
          </p:nvSpPr>
          <p:spPr>
            <a:xfrm>
              <a:off x="4592410" y="1843610"/>
              <a:ext cx="50718" cy="129266"/>
            </a:xfrm>
            <a:custGeom>
              <a:avLst/>
              <a:gdLst/>
              <a:ahLst/>
              <a:cxnLst/>
              <a:rect l="l" t="t" r="r" b="b"/>
              <a:pathLst>
                <a:path w="2402" h="6122" extrusionOk="0">
                  <a:moveTo>
                    <a:pt x="1482" y="0"/>
                  </a:moveTo>
                  <a:cubicBezTo>
                    <a:pt x="1063" y="0"/>
                    <a:pt x="698" y="316"/>
                    <a:pt x="667" y="743"/>
                  </a:cubicBezTo>
                  <a:lnTo>
                    <a:pt x="67" y="5179"/>
                  </a:lnTo>
                  <a:cubicBezTo>
                    <a:pt x="0" y="5646"/>
                    <a:pt x="334" y="6080"/>
                    <a:pt x="801" y="6113"/>
                  </a:cubicBezTo>
                  <a:lnTo>
                    <a:pt x="834" y="6113"/>
                  </a:lnTo>
                  <a:cubicBezTo>
                    <a:pt x="874" y="6119"/>
                    <a:pt x="914" y="6122"/>
                    <a:pt x="953" y="6122"/>
                  </a:cubicBezTo>
                  <a:cubicBezTo>
                    <a:pt x="1373" y="6122"/>
                    <a:pt x="1738" y="5806"/>
                    <a:pt x="1768" y="5379"/>
                  </a:cubicBezTo>
                  <a:lnTo>
                    <a:pt x="2335" y="943"/>
                  </a:lnTo>
                  <a:cubicBezTo>
                    <a:pt x="2402" y="476"/>
                    <a:pt x="2068" y="42"/>
                    <a:pt x="1601" y="9"/>
                  </a:cubicBezTo>
                  <a:cubicBezTo>
                    <a:pt x="1561" y="3"/>
                    <a:pt x="1522" y="0"/>
                    <a:pt x="1482" y="0"/>
                  </a:cubicBezTo>
                  <a:close/>
                </a:path>
              </a:pathLst>
            </a:custGeom>
            <a:solidFill>
              <a:schemeClr val="lt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2721;p51">
              <a:extLst>
                <a:ext uri="{FF2B5EF4-FFF2-40B4-BE49-F238E27FC236}">
                  <a16:creationId xmlns:a16="http://schemas.microsoft.com/office/drawing/2014/main" id="{ADF29FC4-CBFB-FACE-666E-B4B1F8C142B1}"/>
                </a:ext>
              </a:extLst>
            </p:cNvPr>
            <p:cNvSpPr/>
            <p:nvPr/>
          </p:nvSpPr>
          <p:spPr>
            <a:xfrm>
              <a:off x="4586075" y="2114240"/>
              <a:ext cx="517001" cy="630346"/>
            </a:xfrm>
            <a:custGeom>
              <a:avLst/>
              <a:gdLst/>
              <a:ahLst/>
              <a:cxnLst/>
              <a:rect l="l" t="t" r="r" b="b"/>
              <a:pathLst>
                <a:path w="24485" h="29853" extrusionOk="0">
                  <a:moveTo>
                    <a:pt x="6705" y="1"/>
                  </a:moveTo>
                  <a:cubicBezTo>
                    <a:pt x="6705" y="1"/>
                    <a:pt x="33" y="6038"/>
                    <a:pt x="133" y="7073"/>
                  </a:cubicBezTo>
                  <a:cubicBezTo>
                    <a:pt x="234" y="8073"/>
                    <a:pt x="0" y="12576"/>
                    <a:pt x="2502" y="17613"/>
                  </a:cubicBezTo>
                  <a:cubicBezTo>
                    <a:pt x="4970" y="22684"/>
                    <a:pt x="7939" y="26920"/>
                    <a:pt x="9040" y="28855"/>
                  </a:cubicBezTo>
                  <a:cubicBezTo>
                    <a:pt x="9485" y="29623"/>
                    <a:pt x="10273" y="29852"/>
                    <a:pt x="11055" y="29852"/>
                  </a:cubicBezTo>
                  <a:cubicBezTo>
                    <a:pt x="12206" y="29852"/>
                    <a:pt x="13343" y="29355"/>
                    <a:pt x="13343" y="29355"/>
                  </a:cubicBezTo>
                  <a:cubicBezTo>
                    <a:pt x="13343" y="29355"/>
                    <a:pt x="20081" y="26987"/>
                    <a:pt x="22283" y="24885"/>
                  </a:cubicBezTo>
                  <a:cubicBezTo>
                    <a:pt x="24484" y="22750"/>
                    <a:pt x="22283" y="18914"/>
                    <a:pt x="22283" y="18914"/>
                  </a:cubicBezTo>
                  <a:cubicBezTo>
                    <a:pt x="22283" y="18914"/>
                    <a:pt x="14143" y="7239"/>
                    <a:pt x="11475" y="4404"/>
                  </a:cubicBezTo>
                  <a:cubicBezTo>
                    <a:pt x="10007" y="2803"/>
                    <a:pt x="8406" y="1335"/>
                    <a:pt x="6705" y="1"/>
                  </a:cubicBezTo>
                  <a:close/>
                </a:path>
              </a:pathLst>
            </a:custGeom>
            <a:solidFill>
              <a:schemeClr val="accent4"/>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2722;p51">
              <a:extLst>
                <a:ext uri="{FF2B5EF4-FFF2-40B4-BE49-F238E27FC236}">
                  <a16:creationId xmlns:a16="http://schemas.microsoft.com/office/drawing/2014/main" id="{4B3379C7-DEE1-A54B-69EB-DEEE76CF5247}"/>
                </a:ext>
              </a:extLst>
            </p:cNvPr>
            <p:cNvSpPr/>
            <p:nvPr/>
          </p:nvSpPr>
          <p:spPr>
            <a:xfrm>
              <a:off x="4574800" y="2073763"/>
              <a:ext cx="283152" cy="208131"/>
            </a:xfrm>
            <a:custGeom>
              <a:avLst/>
              <a:gdLst/>
              <a:ahLst/>
              <a:cxnLst/>
              <a:rect l="l" t="t" r="r" b="b"/>
              <a:pathLst>
                <a:path w="13410" h="9857" extrusionOk="0">
                  <a:moveTo>
                    <a:pt x="8003" y="1"/>
                  </a:moveTo>
                  <a:cubicBezTo>
                    <a:pt x="7666" y="1"/>
                    <a:pt x="7360" y="83"/>
                    <a:pt x="7105" y="250"/>
                  </a:cubicBezTo>
                  <a:cubicBezTo>
                    <a:pt x="5905" y="1017"/>
                    <a:pt x="3002" y="4686"/>
                    <a:pt x="1735" y="6221"/>
                  </a:cubicBezTo>
                  <a:cubicBezTo>
                    <a:pt x="501" y="7755"/>
                    <a:pt x="0" y="8656"/>
                    <a:pt x="501" y="9857"/>
                  </a:cubicBezTo>
                  <a:cubicBezTo>
                    <a:pt x="501" y="9857"/>
                    <a:pt x="1868" y="8623"/>
                    <a:pt x="2936" y="7655"/>
                  </a:cubicBezTo>
                  <a:cubicBezTo>
                    <a:pt x="3914" y="6766"/>
                    <a:pt x="8421" y="5772"/>
                    <a:pt x="10373" y="5772"/>
                  </a:cubicBezTo>
                  <a:cubicBezTo>
                    <a:pt x="10618" y="5772"/>
                    <a:pt x="10822" y="5787"/>
                    <a:pt x="10975" y="5821"/>
                  </a:cubicBezTo>
                  <a:cubicBezTo>
                    <a:pt x="12323" y="6077"/>
                    <a:pt x="12714" y="7261"/>
                    <a:pt x="12979" y="7261"/>
                  </a:cubicBezTo>
                  <a:cubicBezTo>
                    <a:pt x="12989" y="7261"/>
                    <a:pt x="13000" y="7259"/>
                    <a:pt x="13010" y="7255"/>
                  </a:cubicBezTo>
                  <a:cubicBezTo>
                    <a:pt x="13276" y="7188"/>
                    <a:pt x="13410" y="5387"/>
                    <a:pt x="11976" y="2952"/>
                  </a:cubicBezTo>
                  <a:cubicBezTo>
                    <a:pt x="10828" y="1048"/>
                    <a:pt x="9212" y="1"/>
                    <a:pt x="8003" y="1"/>
                  </a:cubicBezTo>
                  <a:close/>
                </a:path>
              </a:pathLst>
            </a:custGeom>
            <a:solidFill>
              <a:schemeClr val="accent4"/>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2723;p51">
              <a:extLst>
                <a:ext uri="{FF2B5EF4-FFF2-40B4-BE49-F238E27FC236}">
                  <a16:creationId xmlns:a16="http://schemas.microsoft.com/office/drawing/2014/main" id="{6976A13C-6EAE-13AF-AB9D-90771FF917ED}"/>
                </a:ext>
              </a:extLst>
            </p:cNvPr>
            <p:cNvSpPr/>
            <p:nvPr/>
          </p:nvSpPr>
          <p:spPr>
            <a:xfrm>
              <a:off x="4714961" y="2444585"/>
              <a:ext cx="159904" cy="13408"/>
            </a:xfrm>
            <a:custGeom>
              <a:avLst/>
              <a:gdLst/>
              <a:ahLst/>
              <a:cxnLst/>
              <a:rect l="l" t="t" r="r" b="b"/>
              <a:pathLst>
                <a:path w="7573" h="635" fill="none" extrusionOk="0">
                  <a:moveTo>
                    <a:pt x="0" y="267"/>
                  </a:moveTo>
                  <a:cubicBezTo>
                    <a:pt x="0" y="267"/>
                    <a:pt x="4470" y="634"/>
                    <a:pt x="7572"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2724;p51">
              <a:extLst>
                <a:ext uri="{FF2B5EF4-FFF2-40B4-BE49-F238E27FC236}">
                  <a16:creationId xmlns:a16="http://schemas.microsoft.com/office/drawing/2014/main" id="{13528A12-DF24-9DB0-64F8-5B2A0BDD28F7}"/>
                </a:ext>
              </a:extLst>
            </p:cNvPr>
            <p:cNvSpPr/>
            <p:nvPr/>
          </p:nvSpPr>
          <p:spPr>
            <a:xfrm>
              <a:off x="4678327" y="2457972"/>
              <a:ext cx="181040" cy="59882"/>
            </a:xfrm>
            <a:custGeom>
              <a:avLst/>
              <a:gdLst/>
              <a:ahLst/>
              <a:cxnLst/>
              <a:rect l="l" t="t" r="r" b="b"/>
              <a:pathLst>
                <a:path w="8574" h="2836" fill="none" extrusionOk="0">
                  <a:moveTo>
                    <a:pt x="1" y="0"/>
                  </a:moveTo>
                  <a:cubicBezTo>
                    <a:pt x="1" y="0"/>
                    <a:pt x="4204" y="2602"/>
                    <a:pt x="8574" y="28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2725;p51">
              <a:extLst>
                <a:ext uri="{FF2B5EF4-FFF2-40B4-BE49-F238E27FC236}">
                  <a16:creationId xmlns:a16="http://schemas.microsoft.com/office/drawing/2014/main" id="{C373C2FE-059B-E920-9AED-ACBE37C6B564}"/>
                </a:ext>
              </a:extLst>
            </p:cNvPr>
            <p:cNvSpPr/>
            <p:nvPr/>
          </p:nvSpPr>
          <p:spPr>
            <a:xfrm>
              <a:off x="4479001" y="2218126"/>
              <a:ext cx="321898" cy="341979"/>
            </a:xfrm>
            <a:custGeom>
              <a:avLst/>
              <a:gdLst/>
              <a:ahLst/>
              <a:cxnLst/>
              <a:rect l="l" t="t" r="r" b="b"/>
              <a:pathLst>
                <a:path w="15245" h="16196" extrusionOk="0">
                  <a:moveTo>
                    <a:pt x="11364" y="0"/>
                  </a:moveTo>
                  <a:cubicBezTo>
                    <a:pt x="10680" y="0"/>
                    <a:pt x="9909" y="122"/>
                    <a:pt x="9207" y="518"/>
                  </a:cubicBezTo>
                  <a:cubicBezTo>
                    <a:pt x="7373" y="1519"/>
                    <a:pt x="1" y="12193"/>
                    <a:pt x="1" y="12193"/>
                  </a:cubicBezTo>
                  <a:lnTo>
                    <a:pt x="3737" y="16196"/>
                  </a:lnTo>
                  <a:lnTo>
                    <a:pt x="15245" y="8891"/>
                  </a:lnTo>
                  <a:lnTo>
                    <a:pt x="13344" y="318"/>
                  </a:lnTo>
                  <a:cubicBezTo>
                    <a:pt x="13344" y="318"/>
                    <a:pt x="12467" y="0"/>
                    <a:pt x="1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2726;p51">
              <a:extLst>
                <a:ext uri="{FF2B5EF4-FFF2-40B4-BE49-F238E27FC236}">
                  <a16:creationId xmlns:a16="http://schemas.microsoft.com/office/drawing/2014/main" id="{0F381188-13DC-92F1-137A-8FBF5C3FAA28}"/>
                </a:ext>
              </a:extLst>
            </p:cNvPr>
            <p:cNvSpPr/>
            <p:nvPr/>
          </p:nvSpPr>
          <p:spPr>
            <a:xfrm>
              <a:off x="4479001" y="2207210"/>
              <a:ext cx="321898" cy="352895"/>
            </a:xfrm>
            <a:custGeom>
              <a:avLst/>
              <a:gdLst/>
              <a:ahLst/>
              <a:cxnLst/>
              <a:rect l="l" t="t" r="r" b="b"/>
              <a:pathLst>
                <a:path w="15245" h="16713" fill="none" extrusionOk="0">
                  <a:moveTo>
                    <a:pt x="13344" y="835"/>
                  </a:moveTo>
                  <a:cubicBezTo>
                    <a:pt x="13344" y="835"/>
                    <a:pt x="11042" y="1"/>
                    <a:pt x="9207" y="1035"/>
                  </a:cubicBezTo>
                  <a:cubicBezTo>
                    <a:pt x="7373" y="2036"/>
                    <a:pt x="1" y="12710"/>
                    <a:pt x="1" y="12710"/>
                  </a:cubicBezTo>
                  <a:lnTo>
                    <a:pt x="3737" y="16713"/>
                  </a:lnTo>
                  <a:lnTo>
                    <a:pt x="15245" y="9408"/>
                  </a:ln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2727;p51">
              <a:extLst>
                <a:ext uri="{FF2B5EF4-FFF2-40B4-BE49-F238E27FC236}">
                  <a16:creationId xmlns:a16="http://schemas.microsoft.com/office/drawing/2014/main" id="{845145EC-9266-69C5-1EC0-816C58480FE8}"/>
                </a:ext>
              </a:extLst>
            </p:cNvPr>
            <p:cNvSpPr/>
            <p:nvPr/>
          </p:nvSpPr>
          <p:spPr>
            <a:xfrm>
              <a:off x="4452945" y="2451278"/>
              <a:ext cx="122509" cy="127872"/>
            </a:xfrm>
            <a:custGeom>
              <a:avLst/>
              <a:gdLst/>
              <a:ahLst/>
              <a:cxnLst/>
              <a:rect l="l" t="t" r="r" b="b"/>
              <a:pathLst>
                <a:path w="5802" h="6056" extrusionOk="0">
                  <a:moveTo>
                    <a:pt x="1502" y="0"/>
                  </a:moveTo>
                  <a:cubicBezTo>
                    <a:pt x="1410" y="0"/>
                    <a:pt x="1318" y="50"/>
                    <a:pt x="1268" y="150"/>
                  </a:cubicBezTo>
                  <a:cubicBezTo>
                    <a:pt x="1268" y="150"/>
                    <a:pt x="1" y="1251"/>
                    <a:pt x="67" y="1651"/>
                  </a:cubicBezTo>
                  <a:cubicBezTo>
                    <a:pt x="101" y="2018"/>
                    <a:pt x="3603" y="5754"/>
                    <a:pt x="4003" y="6021"/>
                  </a:cubicBezTo>
                  <a:cubicBezTo>
                    <a:pt x="4043" y="6044"/>
                    <a:pt x="4093" y="6055"/>
                    <a:pt x="4149" y="6055"/>
                  </a:cubicBezTo>
                  <a:cubicBezTo>
                    <a:pt x="4667" y="6055"/>
                    <a:pt x="5801" y="5171"/>
                    <a:pt x="5771" y="4720"/>
                  </a:cubicBezTo>
                  <a:cubicBezTo>
                    <a:pt x="5738" y="4187"/>
                    <a:pt x="1735" y="150"/>
                    <a:pt x="1735" y="150"/>
                  </a:cubicBezTo>
                  <a:cubicBezTo>
                    <a:pt x="1685" y="50"/>
                    <a:pt x="1593" y="0"/>
                    <a:pt x="1502" y="0"/>
                  </a:cubicBezTo>
                  <a:close/>
                </a:path>
              </a:pathLst>
            </a:custGeom>
            <a:solidFill>
              <a:schemeClr val="accent4"/>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29993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74">
          <a:extLst>
            <a:ext uri="{FF2B5EF4-FFF2-40B4-BE49-F238E27FC236}">
              <a16:creationId xmlns:a16="http://schemas.microsoft.com/office/drawing/2014/main" id="{2C457C2E-3544-7067-AD81-542B7D588796}"/>
            </a:ext>
          </a:extLst>
        </p:cNvPr>
        <p:cNvGrpSpPr/>
        <p:nvPr/>
      </p:nvGrpSpPr>
      <p:grpSpPr>
        <a:xfrm>
          <a:off x="0" y="0"/>
          <a:ext cx="0" cy="0"/>
          <a:chOff x="0" y="0"/>
          <a:chExt cx="0" cy="0"/>
        </a:xfrm>
      </p:grpSpPr>
      <p:sp>
        <p:nvSpPr>
          <p:cNvPr id="1875" name="Google Shape;1875;p43">
            <a:extLst>
              <a:ext uri="{FF2B5EF4-FFF2-40B4-BE49-F238E27FC236}">
                <a16:creationId xmlns:a16="http://schemas.microsoft.com/office/drawing/2014/main" id="{C6687332-2A71-A888-5A04-1B0EE0781895}"/>
              </a:ext>
            </a:extLst>
          </p:cNvPr>
          <p:cNvSpPr txBox="1">
            <a:spLocks noGrp="1"/>
          </p:cNvSpPr>
          <p:nvPr>
            <p:ph type="title"/>
          </p:nvPr>
        </p:nvSpPr>
        <p:spPr>
          <a:xfrm>
            <a:off x="457200" y="411475"/>
            <a:ext cx="8238600" cy="478200"/>
          </a:xfrm>
          <a:prstGeom prst="rect">
            <a:avLst/>
          </a:prstGeom>
        </p:spPr>
        <p:txBody>
          <a:bodyPr spcFirstLastPara="1" wrap="square" lIns="0" tIns="0" rIns="0" bIns="0" anchor="ctr" anchorCtr="0">
            <a:noAutofit/>
          </a:bodyPr>
          <a:lstStyle/>
          <a:p>
            <a:pPr marL="0" lvl="0" indent="0" algn="ctr" rtl="0">
              <a:spcBef>
                <a:spcPts val="0"/>
              </a:spcBef>
              <a:spcAft>
                <a:spcPts val="0"/>
              </a:spcAft>
              <a:buClr>
                <a:schemeClr val="dk1"/>
              </a:buClr>
              <a:buSzPts val="1100"/>
              <a:buFont typeface="Arial"/>
              <a:buNone/>
            </a:pPr>
            <a:r>
              <a:rPr lang="de-CH"/>
              <a:t>Die CPA-Guideline und unsere Überlegungen 2/2</a:t>
            </a:r>
            <a:endParaRPr/>
          </a:p>
        </p:txBody>
      </p:sp>
      <p:sp>
        <p:nvSpPr>
          <p:cNvPr id="1877" name="Google Shape;1877;p43">
            <a:extLst>
              <a:ext uri="{FF2B5EF4-FFF2-40B4-BE49-F238E27FC236}">
                <a16:creationId xmlns:a16="http://schemas.microsoft.com/office/drawing/2014/main" id="{E192D9F4-358A-6D7B-220D-BD615FB758EB}"/>
              </a:ext>
            </a:extLst>
          </p:cNvPr>
          <p:cNvSpPr txBox="1"/>
          <p:nvPr/>
        </p:nvSpPr>
        <p:spPr>
          <a:xfrm>
            <a:off x="952463" y="1228414"/>
            <a:ext cx="7239083" cy="34710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de-DE" sz="1800">
                <a:solidFill>
                  <a:schemeClr val="dk1"/>
                </a:solidFill>
                <a:latin typeface="Fira Sans Extra Condensed SemiBold"/>
                <a:ea typeface="Fira Sans Extra Condensed SemiBold"/>
                <a:cs typeface="Fira Sans Extra Condensed SemiBold"/>
                <a:sym typeface="Fira Sans Extra Condensed SemiBold"/>
              </a:rPr>
              <a:t>Schritte 3 und 4: Daten analysieren und präsentieren </a:t>
            </a:r>
          </a:p>
        </p:txBody>
      </p:sp>
      <p:sp>
        <p:nvSpPr>
          <p:cNvPr id="1881" name="Google Shape;1881;p43">
            <a:extLst>
              <a:ext uri="{FF2B5EF4-FFF2-40B4-BE49-F238E27FC236}">
                <a16:creationId xmlns:a16="http://schemas.microsoft.com/office/drawing/2014/main" id="{FF95BFBD-09B6-C284-690D-42FFA1BD12AB}"/>
              </a:ext>
            </a:extLst>
          </p:cNvPr>
          <p:cNvSpPr txBox="1"/>
          <p:nvPr/>
        </p:nvSpPr>
        <p:spPr>
          <a:xfrm>
            <a:off x="952371" y="2465216"/>
            <a:ext cx="4000992"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Auf der nachfolgenden Folie finden sich die konkreten Fragestellungen, mit denen wir im Verlauf der Arbeit das Potenzial vertieft analysieren und stellvertretend aufzeigen.</a:t>
            </a:r>
            <a:endParaRPr lang="en-US" sz="1100">
              <a:solidFill>
                <a:schemeClr val="dk1"/>
              </a:solidFill>
              <a:latin typeface="Roboto"/>
              <a:ea typeface="Roboto"/>
              <a:cs typeface="Roboto"/>
              <a:sym typeface="Roboto"/>
            </a:endParaRPr>
          </a:p>
        </p:txBody>
      </p:sp>
      <p:sp>
        <p:nvSpPr>
          <p:cNvPr id="1884" name="Google Shape;1884;p43">
            <a:extLst>
              <a:ext uri="{FF2B5EF4-FFF2-40B4-BE49-F238E27FC236}">
                <a16:creationId xmlns:a16="http://schemas.microsoft.com/office/drawing/2014/main" id="{9742DC0B-32D1-ADFB-406C-8EEBBDF191D5}"/>
              </a:ext>
            </a:extLst>
          </p:cNvPr>
          <p:cNvSpPr txBox="1"/>
          <p:nvPr/>
        </p:nvSpPr>
        <p:spPr>
          <a:xfrm>
            <a:off x="952463" y="1903539"/>
            <a:ext cx="4000900"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Die Datenanalyse ermöglicht es, aus den gewählten Daten eine Entscheidungsgrundlage abzuleiten. Wir richten uns, zumindest indirekt, an eine sehr heterogene Zielgruppe.</a:t>
            </a:r>
            <a:endParaRPr lang="en-US" sz="1100">
              <a:solidFill>
                <a:schemeClr val="dk1"/>
              </a:solidFill>
              <a:latin typeface="Roboto"/>
              <a:ea typeface="Roboto"/>
              <a:cs typeface="Roboto"/>
              <a:sym typeface="Roboto"/>
            </a:endParaRPr>
          </a:p>
        </p:txBody>
      </p:sp>
      <p:sp>
        <p:nvSpPr>
          <p:cNvPr id="1887" name="Google Shape;1887;p43">
            <a:extLst>
              <a:ext uri="{FF2B5EF4-FFF2-40B4-BE49-F238E27FC236}">
                <a16:creationId xmlns:a16="http://schemas.microsoft.com/office/drawing/2014/main" id="{395CF5AE-DD6F-819E-0A8F-04311BA6A3DD}"/>
              </a:ext>
            </a:extLst>
          </p:cNvPr>
          <p:cNvSpPr txBox="1"/>
          <p:nvPr/>
        </p:nvSpPr>
        <p:spPr>
          <a:xfrm>
            <a:off x="952371" y="3026893"/>
            <a:ext cx="3883277"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Bei der Präsentation der Daten steht der Adressat im Mittelpunkt. Unsere Visualisierungen zeigen einen konkreten Ausschnitt der Möglichkeiten, ohne einzuengen. </a:t>
            </a:r>
            <a:endParaRPr lang="en-US" sz="1100">
              <a:solidFill>
                <a:schemeClr val="dk1"/>
              </a:solidFill>
              <a:latin typeface="Roboto"/>
              <a:ea typeface="Roboto"/>
              <a:cs typeface="Roboto"/>
              <a:sym typeface="Roboto"/>
            </a:endParaRPr>
          </a:p>
        </p:txBody>
      </p:sp>
      <p:sp>
        <p:nvSpPr>
          <p:cNvPr id="1890" name="Google Shape;1890;p43">
            <a:extLst>
              <a:ext uri="{FF2B5EF4-FFF2-40B4-BE49-F238E27FC236}">
                <a16:creationId xmlns:a16="http://schemas.microsoft.com/office/drawing/2014/main" id="{9F35E6A8-4765-9199-D3F3-7EACE66459A0}"/>
              </a:ext>
            </a:extLst>
          </p:cNvPr>
          <p:cNvSpPr txBox="1"/>
          <p:nvPr/>
        </p:nvSpPr>
        <p:spPr>
          <a:xfrm>
            <a:off x="952371" y="3588570"/>
            <a:ext cx="4183819"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Die Visualisierungen können ohne </a:t>
            </a:r>
            <a:r>
              <a:rPr lang="de-DE" sz="1100" err="1">
                <a:solidFill>
                  <a:schemeClr val="dk1"/>
                </a:solidFill>
                <a:latin typeface="Roboto"/>
                <a:ea typeface="Roboto"/>
                <a:cs typeface="Roboto"/>
                <a:sym typeface="Roboto"/>
              </a:rPr>
              <a:t>grossen</a:t>
            </a:r>
            <a:r>
              <a:rPr lang="de-DE" sz="1100">
                <a:solidFill>
                  <a:schemeClr val="dk1"/>
                </a:solidFill>
                <a:latin typeface="Roboto"/>
                <a:ea typeface="Roboto"/>
                <a:cs typeface="Roboto"/>
                <a:sym typeface="Roboto"/>
              </a:rPr>
              <a:t> Aufwand jährlich aktualisiert werden, um den Effekt von </a:t>
            </a:r>
            <a:r>
              <a:rPr lang="de-DE" sz="1100" err="1">
                <a:solidFill>
                  <a:schemeClr val="dk1"/>
                </a:solidFill>
                <a:latin typeface="Roboto"/>
                <a:ea typeface="Roboto"/>
                <a:cs typeface="Roboto"/>
                <a:sym typeface="Roboto"/>
              </a:rPr>
              <a:t>Massnahmen</a:t>
            </a:r>
            <a:r>
              <a:rPr lang="de-DE" sz="1100">
                <a:solidFill>
                  <a:schemeClr val="dk1"/>
                </a:solidFill>
                <a:latin typeface="Roboto"/>
                <a:ea typeface="Roboto"/>
                <a:cs typeface="Roboto"/>
                <a:sym typeface="Roboto"/>
              </a:rPr>
              <a:t> verständlich und interaktiv nachvollziehbar zu machen. ​</a:t>
            </a:r>
            <a:endParaRPr lang="en-US" sz="1100">
              <a:solidFill>
                <a:schemeClr val="dk1"/>
              </a:solidFill>
              <a:latin typeface="Roboto"/>
              <a:ea typeface="Roboto"/>
              <a:cs typeface="Roboto"/>
              <a:sym typeface="Roboto"/>
            </a:endParaRPr>
          </a:p>
        </p:txBody>
      </p:sp>
      <p:sp>
        <p:nvSpPr>
          <p:cNvPr id="3" name="Google Shape;1890;p43">
            <a:extLst>
              <a:ext uri="{FF2B5EF4-FFF2-40B4-BE49-F238E27FC236}">
                <a16:creationId xmlns:a16="http://schemas.microsoft.com/office/drawing/2014/main" id="{55742A87-F37F-6BC9-97E9-001EA52322AB}"/>
              </a:ext>
            </a:extLst>
          </p:cNvPr>
          <p:cNvSpPr txBox="1"/>
          <p:nvPr/>
        </p:nvSpPr>
        <p:spPr>
          <a:xfrm>
            <a:off x="952371" y="4150247"/>
            <a:ext cx="4183819"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Unterjährige Anpassungen an Hervorhebungen oder Darstellungsform für einen angepassten Adressatenkreis sind jederzeit möglich. </a:t>
            </a:r>
            <a:endParaRPr lang="en-US" sz="1100">
              <a:solidFill>
                <a:schemeClr val="dk1"/>
              </a:solidFill>
              <a:latin typeface="Roboto"/>
              <a:ea typeface="Roboto"/>
              <a:cs typeface="Roboto"/>
              <a:sym typeface="Roboto"/>
            </a:endParaRPr>
          </a:p>
        </p:txBody>
      </p:sp>
      <p:grpSp>
        <p:nvGrpSpPr>
          <p:cNvPr id="4" name="Google Shape;2647;p51">
            <a:extLst>
              <a:ext uri="{FF2B5EF4-FFF2-40B4-BE49-F238E27FC236}">
                <a16:creationId xmlns:a16="http://schemas.microsoft.com/office/drawing/2014/main" id="{7ED3C101-A063-1296-EF8D-BD74A90BF680}"/>
              </a:ext>
            </a:extLst>
          </p:cNvPr>
          <p:cNvGrpSpPr/>
          <p:nvPr/>
        </p:nvGrpSpPr>
        <p:grpSpPr>
          <a:xfrm>
            <a:off x="5662747" y="1839759"/>
            <a:ext cx="3358413" cy="2661631"/>
            <a:chOff x="2862563" y="1242763"/>
            <a:chExt cx="3382940" cy="2621467"/>
          </a:xfrm>
        </p:grpSpPr>
        <p:sp>
          <p:nvSpPr>
            <p:cNvPr id="5" name="Google Shape;2648;p51">
              <a:extLst>
                <a:ext uri="{FF2B5EF4-FFF2-40B4-BE49-F238E27FC236}">
                  <a16:creationId xmlns:a16="http://schemas.microsoft.com/office/drawing/2014/main" id="{6AEE784E-3DB1-0004-223C-CCAFFB264963}"/>
                </a:ext>
              </a:extLst>
            </p:cNvPr>
            <p:cNvSpPr/>
            <p:nvPr/>
          </p:nvSpPr>
          <p:spPr>
            <a:xfrm>
              <a:off x="2862563" y="1242763"/>
              <a:ext cx="3382940" cy="2614734"/>
            </a:xfrm>
            <a:custGeom>
              <a:avLst/>
              <a:gdLst/>
              <a:ahLst/>
              <a:cxnLst/>
              <a:rect l="l" t="t" r="r" b="b"/>
              <a:pathLst>
                <a:path w="160215" h="123833" extrusionOk="0">
                  <a:moveTo>
                    <a:pt x="89902" y="0"/>
                  </a:moveTo>
                  <a:cubicBezTo>
                    <a:pt x="80696" y="0"/>
                    <a:pt x="71988" y="3284"/>
                    <a:pt x="63779" y="10818"/>
                  </a:cubicBezTo>
                  <a:cubicBezTo>
                    <a:pt x="48768" y="24595"/>
                    <a:pt x="39595" y="63790"/>
                    <a:pt x="34191" y="70461"/>
                  </a:cubicBezTo>
                  <a:cubicBezTo>
                    <a:pt x="28754" y="77132"/>
                    <a:pt x="12509" y="78367"/>
                    <a:pt x="6238" y="88807"/>
                  </a:cubicBezTo>
                  <a:cubicBezTo>
                    <a:pt x="0" y="99215"/>
                    <a:pt x="1935" y="123832"/>
                    <a:pt x="1935" y="123832"/>
                  </a:cubicBezTo>
                  <a:lnTo>
                    <a:pt x="158046" y="123832"/>
                  </a:lnTo>
                  <a:cubicBezTo>
                    <a:pt x="158046" y="123832"/>
                    <a:pt x="160214" y="94311"/>
                    <a:pt x="149607" y="53649"/>
                  </a:cubicBezTo>
                  <a:cubicBezTo>
                    <a:pt x="147972" y="47444"/>
                    <a:pt x="145437" y="41507"/>
                    <a:pt x="142102" y="36036"/>
                  </a:cubicBezTo>
                  <a:cubicBezTo>
                    <a:pt x="136164" y="26463"/>
                    <a:pt x="125690" y="11886"/>
                    <a:pt x="113815" y="6215"/>
                  </a:cubicBezTo>
                  <a:cubicBezTo>
                    <a:pt x="105501" y="2255"/>
                    <a:pt x="97531" y="0"/>
                    <a:pt x="899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49;p51">
              <a:extLst>
                <a:ext uri="{FF2B5EF4-FFF2-40B4-BE49-F238E27FC236}">
                  <a16:creationId xmlns:a16="http://schemas.microsoft.com/office/drawing/2014/main" id="{1ECD5689-F387-3114-F927-AC25BF6A0E86}"/>
                </a:ext>
              </a:extLst>
            </p:cNvPr>
            <p:cNvSpPr/>
            <p:nvPr/>
          </p:nvSpPr>
          <p:spPr>
            <a:xfrm>
              <a:off x="4876259" y="1831025"/>
              <a:ext cx="913540" cy="288874"/>
            </a:xfrm>
            <a:custGeom>
              <a:avLst/>
              <a:gdLst/>
              <a:ahLst/>
              <a:cxnLst/>
              <a:rect l="l" t="t" r="r" b="b"/>
              <a:pathLst>
                <a:path w="43265" h="13681" extrusionOk="0">
                  <a:moveTo>
                    <a:pt x="27213" y="0"/>
                  </a:moveTo>
                  <a:cubicBezTo>
                    <a:pt x="20676" y="0"/>
                    <a:pt x="22452" y="4760"/>
                    <a:pt x="20615" y="5908"/>
                  </a:cubicBezTo>
                  <a:cubicBezTo>
                    <a:pt x="20121" y="6217"/>
                    <a:pt x="19723" y="6316"/>
                    <a:pt x="19370" y="6316"/>
                  </a:cubicBezTo>
                  <a:cubicBezTo>
                    <a:pt x="18740" y="6316"/>
                    <a:pt x="18253" y="6001"/>
                    <a:pt x="17624" y="6001"/>
                  </a:cubicBezTo>
                  <a:cubicBezTo>
                    <a:pt x="17270" y="6001"/>
                    <a:pt x="16872" y="6100"/>
                    <a:pt x="16379" y="6409"/>
                  </a:cubicBezTo>
                  <a:cubicBezTo>
                    <a:pt x="14511" y="7610"/>
                    <a:pt x="15378" y="9978"/>
                    <a:pt x="13843" y="10312"/>
                  </a:cubicBezTo>
                  <a:cubicBezTo>
                    <a:pt x="13717" y="10340"/>
                    <a:pt x="13587" y="10352"/>
                    <a:pt x="13453" y="10352"/>
                  </a:cubicBezTo>
                  <a:cubicBezTo>
                    <a:pt x="12395" y="10352"/>
                    <a:pt x="11126" y="9570"/>
                    <a:pt x="9854" y="9570"/>
                  </a:cubicBezTo>
                  <a:cubicBezTo>
                    <a:pt x="9379" y="9570"/>
                    <a:pt x="8904" y="9679"/>
                    <a:pt x="8440" y="9978"/>
                  </a:cubicBezTo>
                  <a:cubicBezTo>
                    <a:pt x="6572" y="11146"/>
                    <a:pt x="6572" y="12180"/>
                    <a:pt x="5738" y="12180"/>
                  </a:cubicBezTo>
                  <a:cubicBezTo>
                    <a:pt x="5182" y="12180"/>
                    <a:pt x="4240" y="11868"/>
                    <a:pt x="3378" y="11868"/>
                  </a:cubicBezTo>
                  <a:cubicBezTo>
                    <a:pt x="2947" y="11868"/>
                    <a:pt x="2535" y="11946"/>
                    <a:pt x="2202" y="12180"/>
                  </a:cubicBezTo>
                  <a:cubicBezTo>
                    <a:pt x="1168" y="12847"/>
                    <a:pt x="0" y="13681"/>
                    <a:pt x="0" y="13681"/>
                  </a:cubicBezTo>
                  <a:lnTo>
                    <a:pt x="42764" y="13681"/>
                  </a:lnTo>
                  <a:cubicBezTo>
                    <a:pt x="42764" y="13681"/>
                    <a:pt x="43264" y="12180"/>
                    <a:pt x="41396" y="11146"/>
                  </a:cubicBezTo>
                  <a:cubicBezTo>
                    <a:pt x="39528" y="10145"/>
                    <a:pt x="38694" y="10979"/>
                    <a:pt x="38027" y="10145"/>
                  </a:cubicBezTo>
                  <a:cubicBezTo>
                    <a:pt x="37327" y="9278"/>
                    <a:pt x="39862" y="7076"/>
                    <a:pt x="34792" y="4908"/>
                  </a:cubicBezTo>
                  <a:cubicBezTo>
                    <a:pt x="34792" y="4908"/>
                    <a:pt x="34458" y="171"/>
                    <a:pt x="27553" y="4"/>
                  </a:cubicBezTo>
                  <a:cubicBezTo>
                    <a:pt x="27437" y="1"/>
                    <a:pt x="27324" y="0"/>
                    <a:pt x="2721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650;p51">
              <a:extLst>
                <a:ext uri="{FF2B5EF4-FFF2-40B4-BE49-F238E27FC236}">
                  <a16:creationId xmlns:a16="http://schemas.microsoft.com/office/drawing/2014/main" id="{DBE42EA2-9D8C-1F36-260E-EE2DF56D9A6F}"/>
                </a:ext>
              </a:extLst>
            </p:cNvPr>
            <p:cNvSpPr/>
            <p:nvPr/>
          </p:nvSpPr>
          <p:spPr>
            <a:xfrm>
              <a:off x="4155709" y="1381677"/>
              <a:ext cx="541663" cy="171939"/>
            </a:xfrm>
            <a:custGeom>
              <a:avLst/>
              <a:gdLst/>
              <a:ahLst/>
              <a:cxnLst/>
              <a:rect l="l" t="t" r="r" b="b"/>
              <a:pathLst>
                <a:path w="25653" h="8143" extrusionOk="0">
                  <a:moveTo>
                    <a:pt x="16111" y="1"/>
                  </a:moveTo>
                  <a:cubicBezTo>
                    <a:pt x="12246" y="1"/>
                    <a:pt x="13292" y="2850"/>
                    <a:pt x="12210" y="3539"/>
                  </a:cubicBezTo>
                  <a:cubicBezTo>
                    <a:pt x="11925" y="3720"/>
                    <a:pt x="11695" y="3779"/>
                    <a:pt x="11490" y="3779"/>
                  </a:cubicBezTo>
                  <a:cubicBezTo>
                    <a:pt x="11113" y="3779"/>
                    <a:pt x="10823" y="3581"/>
                    <a:pt x="10449" y="3581"/>
                  </a:cubicBezTo>
                  <a:cubicBezTo>
                    <a:pt x="10239" y="3581"/>
                    <a:pt x="10002" y="3643"/>
                    <a:pt x="9708" y="3839"/>
                  </a:cubicBezTo>
                  <a:cubicBezTo>
                    <a:pt x="8607" y="4540"/>
                    <a:pt x="9107" y="5908"/>
                    <a:pt x="8207" y="6141"/>
                  </a:cubicBezTo>
                  <a:cubicBezTo>
                    <a:pt x="8130" y="6158"/>
                    <a:pt x="8050" y="6166"/>
                    <a:pt x="7969" y="6166"/>
                  </a:cubicBezTo>
                  <a:cubicBezTo>
                    <a:pt x="7335" y="6166"/>
                    <a:pt x="6584" y="5705"/>
                    <a:pt x="5832" y="5705"/>
                  </a:cubicBezTo>
                  <a:cubicBezTo>
                    <a:pt x="5554" y="5705"/>
                    <a:pt x="5276" y="5768"/>
                    <a:pt x="5004" y="5941"/>
                  </a:cubicBezTo>
                  <a:cubicBezTo>
                    <a:pt x="3904" y="6608"/>
                    <a:pt x="3904" y="7242"/>
                    <a:pt x="3403" y="7242"/>
                  </a:cubicBezTo>
                  <a:cubicBezTo>
                    <a:pt x="3070" y="7242"/>
                    <a:pt x="2514" y="7049"/>
                    <a:pt x="2002" y="7049"/>
                  </a:cubicBezTo>
                  <a:cubicBezTo>
                    <a:pt x="1747" y="7049"/>
                    <a:pt x="1502" y="7097"/>
                    <a:pt x="1302" y="7242"/>
                  </a:cubicBezTo>
                  <a:cubicBezTo>
                    <a:pt x="735" y="7642"/>
                    <a:pt x="1" y="8142"/>
                    <a:pt x="1" y="8142"/>
                  </a:cubicBezTo>
                  <a:lnTo>
                    <a:pt x="25352" y="8142"/>
                  </a:lnTo>
                  <a:cubicBezTo>
                    <a:pt x="25352" y="8142"/>
                    <a:pt x="25652" y="7242"/>
                    <a:pt x="24552" y="6641"/>
                  </a:cubicBezTo>
                  <a:cubicBezTo>
                    <a:pt x="23451" y="6041"/>
                    <a:pt x="22951" y="6541"/>
                    <a:pt x="22550" y="6041"/>
                  </a:cubicBezTo>
                  <a:cubicBezTo>
                    <a:pt x="22150" y="5541"/>
                    <a:pt x="23651" y="4240"/>
                    <a:pt x="20616" y="2939"/>
                  </a:cubicBezTo>
                  <a:cubicBezTo>
                    <a:pt x="20616" y="2939"/>
                    <a:pt x="20415" y="137"/>
                    <a:pt x="16312" y="3"/>
                  </a:cubicBezTo>
                  <a:cubicBezTo>
                    <a:pt x="16244" y="2"/>
                    <a:pt x="16177" y="1"/>
                    <a:pt x="161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51;p51">
              <a:extLst>
                <a:ext uri="{FF2B5EF4-FFF2-40B4-BE49-F238E27FC236}">
                  <a16:creationId xmlns:a16="http://schemas.microsoft.com/office/drawing/2014/main" id="{676A0C35-E0E5-7D22-9646-C113FA137ED3}"/>
                </a:ext>
              </a:extLst>
            </p:cNvPr>
            <p:cNvSpPr/>
            <p:nvPr/>
          </p:nvSpPr>
          <p:spPr>
            <a:xfrm>
              <a:off x="3883833" y="2293063"/>
              <a:ext cx="541663" cy="171264"/>
            </a:xfrm>
            <a:custGeom>
              <a:avLst/>
              <a:gdLst/>
              <a:ahLst/>
              <a:cxnLst/>
              <a:rect l="l" t="t" r="r" b="b"/>
              <a:pathLst>
                <a:path w="25653" h="8111" extrusionOk="0">
                  <a:moveTo>
                    <a:pt x="16047" y="0"/>
                  </a:moveTo>
                  <a:cubicBezTo>
                    <a:pt x="12257" y="0"/>
                    <a:pt x="13286" y="2822"/>
                    <a:pt x="12210" y="3507"/>
                  </a:cubicBezTo>
                  <a:cubicBezTo>
                    <a:pt x="11925" y="3688"/>
                    <a:pt x="11695" y="3746"/>
                    <a:pt x="11490" y="3746"/>
                  </a:cubicBezTo>
                  <a:cubicBezTo>
                    <a:pt x="11113" y="3746"/>
                    <a:pt x="10823" y="3548"/>
                    <a:pt x="10449" y="3548"/>
                  </a:cubicBezTo>
                  <a:cubicBezTo>
                    <a:pt x="10239" y="3548"/>
                    <a:pt x="10002" y="3611"/>
                    <a:pt x="9708" y="3807"/>
                  </a:cubicBezTo>
                  <a:cubicBezTo>
                    <a:pt x="8607" y="4508"/>
                    <a:pt x="9107" y="5909"/>
                    <a:pt x="8207" y="6109"/>
                  </a:cubicBezTo>
                  <a:cubicBezTo>
                    <a:pt x="8130" y="6126"/>
                    <a:pt x="8050" y="6134"/>
                    <a:pt x="7969" y="6134"/>
                  </a:cubicBezTo>
                  <a:cubicBezTo>
                    <a:pt x="7336" y="6134"/>
                    <a:pt x="6584" y="5673"/>
                    <a:pt x="5832" y="5673"/>
                  </a:cubicBezTo>
                  <a:cubicBezTo>
                    <a:pt x="5554" y="5673"/>
                    <a:pt x="5276" y="5736"/>
                    <a:pt x="5005" y="5909"/>
                  </a:cubicBezTo>
                  <a:cubicBezTo>
                    <a:pt x="3870" y="6609"/>
                    <a:pt x="3904" y="7210"/>
                    <a:pt x="3403" y="7210"/>
                  </a:cubicBezTo>
                  <a:cubicBezTo>
                    <a:pt x="3070" y="7210"/>
                    <a:pt x="2514" y="7017"/>
                    <a:pt x="2002" y="7017"/>
                  </a:cubicBezTo>
                  <a:cubicBezTo>
                    <a:pt x="1747" y="7017"/>
                    <a:pt x="1502" y="7065"/>
                    <a:pt x="1302" y="7210"/>
                  </a:cubicBezTo>
                  <a:cubicBezTo>
                    <a:pt x="735" y="7610"/>
                    <a:pt x="1" y="8110"/>
                    <a:pt x="1" y="8110"/>
                  </a:cubicBezTo>
                  <a:lnTo>
                    <a:pt x="25352" y="8110"/>
                  </a:lnTo>
                  <a:cubicBezTo>
                    <a:pt x="25352" y="8110"/>
                    <a:pt x="25653" y="7210"/>
                    <a:pt x="24552" y="6609"/>
                  </a:cubicBezTo>
                  <a:cubicBezTo>
                    <a:pt x="23451" y="6009"/>
                    <a:pt x="22951" y="6509"/>
                    <a:pt x="22517" y="6009"/>
                  </a:cubicBezTo>
                  <a:cubicBezTo>
                    <a:pt x="22117" y="5508"/>
                    <a:pt x="23651" y="4208"/>
                    <a:pt x="20616" y="2907"/>
                  </a:cubicBezTo>
                  <a:cubicBezTo>
                    <a:pt x="20616" y="2907"/>
                    <a:pt x="20416" y="105"/>
                    <a:pt x="16313" y="5"/>
                  </a:cubicBezTo>
                  <a:cubicBezTo>
                    <a:pt x="16222" y="2"/>
                    <a:pt x="16133" y="0"/>
                    <a:pt x="160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52;p51">
              <a:extLst>
                <a:ext uri="{FF2B5EF4-FFF2-40B4-BE49-F238E27FC236}">
                  <a16:creationId xmlns:a16="http://schemas.microsoft.com/office/drawing/2014/main" id="{9345D6B8-D9B5-646B-A235-8CFC0D58695E}"/>
                </a:ext>
              </a:extLst>
            </p:cNvPr>
            <p:cNvSpPr/>
            <p:nvPr/>
          </p:nvSpPr>
          <p:spPr>
            <a:xfrm>
              <a:off x="5474932" y="2066119"/>
              <a:ext cx="464889" cy="1791375"/>
            </a:xfrm>
            <a:custGeom>
              <a:avLst/>
              <a:gdLst/>
              <a:ahLst/>
              <a:cxnLst/>
              <a:rect l="l" t="t" r="r" b="b"/>
              <a:pathLst>
                <a:path w="22017" h="84839" extrusionOk="0">
                  <a:moveTo>
                    <a:pt x="10123" y="0"/>
                  </a:moveTo>
                  <a:cubicBezTo>
                    <a:pt x="8956" y="0"/>
                    <a:pt x="8677" y="3372"/>
                    <a:pt x="7773" y="7150"/>
                  </a:cubicBezTo>
                  <a:cubicBezTo>
                    <a:pt x="7306" y="9085"/>
                    <a:pt x="4871" y="11053"/>
                    <a:pt x="4471" y="13721"/>
                  </a:cubicBezTo>
                  <a:cubicBezTo>
                    <a:pt x="4170" y="15890"/>
                    <a:pt x="5872" y="18525"/>
                    <a:pt x="5605" y="21060"/>
                  </a:cubicBezTo>
                  <a:cubicBezTo>
                    <a:pt x="5338" y="23295"/>
                    <a:pt x="3103" y="25463"/>
                    <a:pt x="2869" y="27932"/>
                  </a:cubicBezTo>
                  <a:cubicBezTo>
                    <a:pt x="2669" y="30233"/>
                    <a:pt x="4504" y="32768"/>
                    <a:pt x="4304" y="35170"/>
                  </a:cubicBezTo>
                  <a:cubicBezTo>
                    <a:pt x="4137" y="37505"/>
                    <a:pt x="1935" y="39773"/>
                    <a:pt x="1769" y="42142"/>
                  </a:cubicBezTo>
                  <a:cubicBezTo>
                    <a:pt x="1635" y="44510"/>
                    <a:pt x="3537" y="47012"/>
                    <a:pt x="3403" y="49347"/>
                  </a:cubicBezTo>
                  <a:cubicBezTo>
                    <a:pt x="3270" y="51749"/>
                    <a:pt x="1102" y="54050"/>
                    <a:pt x="1001" y="56352"/>
                  </a:cubicBezTo>
                  <a:cubicBezTo>
                    <a:pt x="868" y="58787"/>
                    <a:pt x="2803" y="61289"/>
                    <a:pt x="2736" y="63557"/>
                  </a:cubicBezTo>
                  <a:cubicBezTo>
                    <a:pt x="2603" y="66059"/>
                    <a:pt x="501" y="68360"/>
                    <a:pt x="401" y="70562"/>
                  </a:cubicBezTo>
                  <a:cubicBezTo>
                    <a:pt x="301" y="73231"/>
                    <a:pt x="2269" y="75699"/>
                    <a:pt x="2202" y="77734"/>
                  </a:cubicBezTo>
                  <a:cubicBezTo>
                    <a:pt x="2069" y="82170"/>
                    <a:pt x="67" y="81236"/>
                    <a:pt x="1" y="84806"/>
                  </a:cubicBezTo>
                  <a:lnTo>
                    <a:pt x="534" y="84839"/>
                  </a:lnTo>
                  <a:lnTo>
                    <a:pt x="22016" y="84839"/>
                  </a:lnTo>
                  <a:cubicBezTo>
                    <a:pt x="21616" y="82204"/>
                    <a:pt x="19948" y="82671"/>
                    <a:pt x="19715" y="78601"/>
                  </a:cubicBezTo>
                  <a:cubicBezTo>
                    <a:pt x="19581" y="76533"/>
                    <a:pt x="21483" y="73998"/>
                    <a:pt x="21316" y="71296"/>
                  </a:cubicBezTo>
                  <a:cubicBezTo>
                    <a:pt x="21183" y="69094"/>
                    <a:pt x="19014" y="66793"/>
                    <a:pt x="18814" y="64258"/>
                  </a:cubicBezTo>
                  <a:cubicBezTo>
                    <a:pt x="18681" y="61989"/>
                    <a:pt x="20549" y="59421"/>
                    <a:pt x="20349" y="56952"/>
                  </a:cubicBezTo>
                  <a:cubicBezTo>
                    <a:pt x="20182" y="54617"/>
                    <a:pt x="17980" y="52382"/>
                    <a:pt x="17780" y="49947"/>
                  </a:cubicBezTo>
                  <a:cubicBezTo>
                    <a:pt x="17580" y="47546"/>
                    <a:pt x="19415" y="45044"/>
                    <a:pt x="19181" y="42642"/>
                  </a:cubicBezTo>
                  <a:cubicBezTo>
                    <a:pt x="18981" y="40240"/>
                    <a:pt x="16713" y="38039"/>
                    <a:pt x="16479" y="35670"/>
                  </a:cubicBezTo>
                  <a:cubicBezTo>
                    <a:pt x="16246" y="33269"/>
                    <a:pt x="18014" y="30633"/>
                    <a:pt x="17713" y="28332"/>
                  </a:cubicBezTo>
                  <a:cubicBezTo>
                    <a:pt x="17447" y="25863"/>
                    <a:pt x="15112" y="23729"/>
                    <a:pt x="14811" y="21460"/>
                  </a:cubicBezTo>
                  <a:cubicBezTo>
                    <a:pt x="14444" y="18925"/>
                    <a:pt x="16112" y="16223"/>
                    <a:pt x="15712" y="14055"/>
                  </a:cubicBezTo>
                  <a:cubicBezTo>
                    <a:pt x="15245" y="11386"/>
                    <a:pt x="12743" y="9452"/>
                    <a:pt x="12243" y="7484"/>
                  </a:cubicBezTo>
                  <a:cubicBezTo>
                    <a:pt x="11242" y="3814"/>
                    <a:pt x="11409" y="245"/>
                    <a:pt x="10241" y="12"/>
                  </a:cubicBezTo>
                  <a:cubicBezTo>
                    <a:pt x="10201" y="4"/>
                    <a:pt x="10161" y="0"/>
                    <a:pt x="10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53;p51">
              <a:extLst>
                <a:ext uri="{FF2B5EF4-FFF2-40B4-BE49-F238E27FC236}">
                  <a16:creationId xmlns:a16="http://schemas.microsoft.com/office/drawing/2014/main" id="{AB9037C6-B1F5-84D9-A424-1A8BF71E9CA1}"/>
                </a:ext>
              </a:extLst>
            </p:cNvPr>
            <p:cNvSpPr/>
            <p:nvPr/>
          </p:nvSpPr>
          <p:spPr>
            <a:xfrm>
              <a:off x="5680613" y="2216374"/>
              <a:ext cx="21" cy="1620703"/>
            </a:xfrm>
            <a:custGeom>
              <a:avLst/>
              <a:gdLst/>
              <a:ahLst/>
              <a:cxnLst/>
              <a:rect l="l" t="t" r="r" b="b"/>
              <a:pathLst>
                <a:path w="1" h="76756" fill="none" extrusionOk="0">
                  <a:moveTo>
                    <a:pt x="0" y="1"/>
                  </a:moveTo>
                  <a:lnTo>
                    <a:pt x="0" y="76756"/>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54;p51">
              <a:extLst>
                <a:ext uri="{FF2B5EF4-FFF2-40B4-BE49-F238E27FC236}">
                  <a16:creationId xmlns:a16="http://schemas.microsoft.com/office/drawing/2014/main" id="{77FA1570-A164-8F09-DED7-9A8EA21AD6B6}"/>
                </a:ext>
              </a:extLst>
            </p:cNvPr>
            <p:cNvSpPr/>
            <p:nvPr/>
          </p:nvSpPr>
          <p:spPr>
            <a:xfrm>
              <a:off x="5617205" y="2369225"/>
              <a:ext cx="134566" cy="81018"/>
            </a:xfrm>
            <a:custGeom>
              <a:avLst/>
              <a:gdLst/>
              <a:ahLst/>
              <a:cxnLst/>
              <a:rect l="l" t="t" r="r" b="b"/>
              <a:pathLst>
                <a:path w="6373" h="3837" fill="none" extrusionOk="0">
                  <a:moveTo>
                    <a:pt x="6372" y="801"/>
                  </a:moveTo>
                  <a:lnTo>
                    <a:pt x="2870" y="3836"/>
                  </a:lnTo>
                  <a:lnTo>
                    <a:pt x="1"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55;p51">
              <a:extLst>
                <a:ext uri="{FF2B5EF4-FFF2-40B4-BE49-F238E27FC236}">
                  <a16:creationId xmlns:a16="http://schemas.microsoft.com/office/drawing/2014/main" id="{451B5CBB-DB1A-0124-4DCB-F91BB8610BB0}"/>
                </a:ext>
              </a:extLst>
            </p:cNvPr>
            <p:cNvSpPr/>
            <p:nvPr/>
          </p:nvSpPr>
          <p:spPr>
            <a:xfrm>
              <a:off x="5617205" y="2651659"/>
              <a:ext cx="134566" cy="80321"/>
            </a:xfrm>
            <a:custGeom>
              <a:avLst/>
              <a:gdLst/>
              <a:ahLst/>
              <a:cxnLst/>
              <a:rect l="l" t="t" r="r" b="b"/>
              <a:pathLst>
                <a:path w="6373" h="3804" fill="none" extrusionOk="0">
                  <a:moveTo>
                    <a:pt x="6372" y="801"/>
                  </a:moveTo>
                  <a:lnTo>
                    <a:pt x="2870" y="3803"/>
                  </a:lnTo>
                  <a:lnTo>
                    <a:pt x="1"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56;p51">
              <a:extLst>
                <a:ext uri="{FF2B5EF4-FFF2-40B4-BE49-F238E27FC236}">
                  <a16:creationId xmlns:a16="http://schemas.microsoft.com/office/drawing/2014/main" id="{4DB4A43A-EE25-7CCF-DCB6-BFEF0CDEDE5C}"/>
                </a:ext>
              </a:extLst>
            </p:cNvPr>
            <p:cNvSpPr/>
            <p:nvPr/>
          </p:nvSpPr>
          <p:spPr>
            <a:xfrm>
              <a:off x="5617205" y="2916484"/>
              <a:ext cx="134566" cy="81018"/>
            </a:xfrm>
            <a:custGeom>
              <a:avLst/>
              <a:gdLst/>
              <a:ahLst/>
              <a:cxnLst/>
              <a:rect l="l" t="t" r="r" b="b"/>
              <a:pathLst>
                <a:path w="6373" h="3837" fill="none" extrusionOk="0">
                  <a:moveTo>
                    <a:pt x="6372" y="801"/>
                  </a:moveTo>
                  <a:lnTo>
                    <a:pt x="2870" y="3837"/>
                  </a:lnTo>
                  <a:lnTo>
                    <a:pt x="1" y="1"/>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57;p51">
              <a:extLst>
                <a:ext uri="{FF2B5EF4-FFF2-40B4-BE49-F238E27FC236}">
                  <a16:creationId xmlns:a16="http://schemas.microsoft.com/office/drawing/2014/main" id="{270AA336-D70A-B67B-E423-9C8D47C5F5CA}"/>
                </a:ext>
              </a:extLst>
            </p:cNvPr>
            <p:cNvSpPr/>
            <p:nvPr/>
          </p:nvSpPr>
          <p:spPr>
            <a:xfrm>
              <a:off x="5617205" y="3232744"/>
              <a:ext cx="134566" cy="80300"/>
            </a:xfrm>
            <a:custGeom>
              <a:avLst/>
              <a:gdLst/>
              <a:ahLst/>
              <a:cxnLst/>
              <a:rect l="l" t="t" r="r" b="b"/>
              <a:pathLst>
                <a:path w="6373" h="3803" fill="none" extrusionOk="0">
                  <a:moveTo>
                    <a:pt x="6372" y="767"/>
                  </a:moveTo>
                  <a:lnTo>
                    <a:pt x="2870" y="3803"/>
                  </a:lnTo>
                  <a:lnTo>
                    <a:pt x="1"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58;p51">
              <a:extLst>
                <a:ext uri="{FF2B5EF4-FFF2-40B4-BE49-F238E27FC236}">
                  <a16:creationId xmlns:a16="http://schemas.microsoft.com/office/drawing/2014/main" id="{27858194-2600-410F-566A-3B8A1671B72B}"/>
                </a:ext>
              </a:extLst>
            </p:cNvPr>
            <p:cNvSpPr/>
            <p:nvPr/>
          </p:nvSpPr>
          <p:spPr>
            <a:xfrm>
              <a:off x="5617205" y="3551095"/>
              <a:ext cx="134566" cy="81018"/>
            </a:xfrm>
            <a:custGeom>
              <a:avLst/>
              <a:gdLst/>
              <a:ahLst/>
              <a:cxnLst/>
              <a:rect l="l" t="t" r="r" b="b"/>
              <a:pathLst>
                <a:path w="6373" h="3837" fill="none" extrusionOk="0">
                  <a:moveTo>
                    <a:pt x="6372" y="801"/>
                  </a:moveTo>
                  <a:lnTo>
                    <a:pt x="2870" y="3837"/>
                  </a:lnTo>
                  <a:lnTo>
                    <a:pt x="1" y="1"/>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59;p51">
              <a:extLst>
                <a:ext uri="{FF2B5EF4-FFF2-40B4-BE49-F238E27FC236}">
                  <a16:creationId xmlns:a16="http://schemas.microsoft.com/office/drawing/2014/main" id="{5A0735C6-8EAA-5F6B-9EF9-88B9D6B937DB}"/>
                </a:ext>
              </a:extLst>
            </p:cNvPr>
            <p:cNvSpPr/>
            <p:nvPr/>
          </p:nvSpPr>
          <p:spPr>
            <a:xfrm>
              <a:off x="4998810" y="2304212"/>
              <a:ext cx="403592" cy="1553283"/>
            </a:xfrm>
            <a:custGeom>
              <a:avLst/>
              <a:gdLst/>
              <a:ahLst/>
              <a:cxnLst/>
              <a:rect l="l" t="t" r="r" b="b"/>
              <a:pathLst>
                <a:path w="19114" h="73563" extrusionOk="0">
                  <a:moveTo>
                    <a:pt x="8808" y="1"/>
                  </a:moveTo>
                  <a:cubicBezTo>
                    <a:pt x="7822" y="1"/>
                    <a:pt x="7547" y="2919"/>
                    <a:pt x="6772" y="6181"/>
                  </a:cubicBezTo>
                  <a:cubicBezTo>
                    <a:pt x="6372" y="7849"/>
                    <a:pt x="4270" y="9584"/>
                    <a:pt x="3903" y="11919"/>
                  </a:cubicBezTo>
                  <a:cubicBezTo>
                    <a:pt x="3636" y="13787"/>
                    <a:pt x="5137" y="16088"/>
                    <a:pt x="4870" y="18257"/>
                  </a:cubicBezTo>
                  <a:cubicBezTo>
                    <a:pt x="4670" y="20191"/>
                    <a:pt x="2702" y="22093"/>
                    <a:pt x="2502" y="24228"/>
                  </a:cubicBezTo>
                  <a:cubicBezTo>
                    <a:pt x="2335" y="26229"/>
                    <a:pt x="3936" y="28397"/>
                    <a:pt x="3770" y="30499"/>
                  </a:cubicBezTo>
                  <a:cubicBezTo>
                    <a:pt x="3603" y="32600"/>
                    <a:pt x="1702" y="34468"/>
                    <a:pt x="1568" y="36536"/>
                  </a:cubicBezTo>
                  <a:cubicBezTo>
                    <a:pt x="1435" y="38605"/>
                    <a:pt x="3069" y="40773"/>
                    <a:pt x="2969" y="42808"/>
                  </a:cubicBezTo>
                  <a:cubicBezTo>
                    <a:pt x="2869" y="44809"/>
                    <a:pt x="968" y="46844"/>
                    <a:pt x="901" y="48879"/>
                  </a:cubicBezTo>
                  <a:cubicBezTo>
                    <a:pt x="801" y="50980"/>
                    <a:pt x="2469" y="53115"/>
                    <a:pt x="2369" y="55116"/>
                  </a:cubicBezTo>
                  <a:cubicBezTo>
                    <a:pt x="2302" y="57318"/>
                    <a:pt x="434" y="59286"/>
                    <a:pt x="367" y="61221"/>
                  </a:cubicBezTo>
                  <a:cubicBezTo>
                    <a:pt x="301" y="63522"/>
                    <a:pt x="2002" y="65657"/>
                    <a:pt x="1935" y="67425"/>
                  </a:cubicBezTo>
                  <a:cubicBezTo>
                    <a:pt x="1835" y="71261"/>
                    <a:pt x="67" y="70461"/>
                    <a:pt x="0" y="73563"/>
                  </a:cubicBezTo>
                  <a:lnTo>
                    <a:pt x="19114" y="73563"/>
                  </a:lnTo>
                  <a:cubicBezTo>
                    <a:pt x="18747" y="71295"/>
                    <a:pt x="17279" y="71695"/>
                    <a:pt x="17079" y="68159"/>
                  </a:cubicBezTo>
                  <a:cubicBezTo>
                    <a:pt x="16979" y="66358"/>
                    <a:pt x="18647" y="64156"/>
                    <a:pt x="18514" y="61821"/>
                  </a:cubicBezTo>
                  <a:cubicBezTo>
                    <a:pt x="18380" y="59920"/>
                    <a:pt x="16479" y="57918"/>
                    <a:pt x="16345" y="55717"/>
                  </a:cubicBezTo>
                  <a:cubicBezTo>
                    <a:pt x="16212" y="53749"/>
                    <a:pt x="17813" y="51547"/>
                    <a:pt x="17680" y="49412"/>
                  </a:cubicBezTo>
                  <a:cubicBezTo>
                    <a:pt x="17513" y="47378"/>
                    <a:pt x="15578" y="45443"/>
                    <a:pt x="15411" y="43341"/>
                  </a:cubicBezTo>
                  <a:cubicBezTo>
                    <a:pt x="15278" y="41206"/>
                    <a:pt x="16846" y="39038"/>
                    <a:pt x="16679" y="36970"/>
                  </a:cubicBezTo>
                  <a:cubicBezTo>
                    <a:pt x="16512" y="34902"/>
                    <a:pt x="14511" y="33001"/>
                    <a:pt x="14311" y="30932"/>
                  </a:cubicBezTo>
                  <a:cubicBezTo>
                    <a:pt x="14110" y="28898"/>
                    <a:pt x="15645" y="26563"/>
                    <a:pt x="15411" y="24561"/>
                  </a:cubicBezTo>
                  <a:cubicBezTo>
                    <a:pt x="15144" y="22426"/>
                    <a:pt x="13143" y="20592"/>
                    <a:pt x="12876" y="18624"/>
                  </a:cubicBezTo>
                  <a:cubicBezTo>
                    <a:pt x="12576" y="16422"/>
                    <a:pt x="13977" y="14087"/>
                    <a:pt x="13643" y="12186"/>
                  </a:cubicBezTo>
                  <a:cubicBezTo>
                    <a:pt x="13243" y="9884"/>
                    <a:pt x="11075" y="8183"/>
                    <a:pt x="10641" y="6482"/>
                  </a:cubicBezTo>
                  <a:cubicBezTo>
                    <a:pt x="9807" y="3313"/>
                    <a:pt x="9907" y="244"/>
                    <a:pt x="8907" y="10"/>
                  </a:cubicBezTo>
                  <a:cubicBezTo>
                    <a:pt x="8873" y="4"/>
                    <a:pt x="8840" y="1"/>
                    <a:pt x="8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60;p51">
              <a:extLst>
                <a:ext uri="{FF2B5EF4-FFF2-40B4-BE49-F238E27FC236}">
                  <a16:creationId xmlns:a16="http://schemas.microsoft.com/office/drawing/2014/main" id="{71DD6FB3-F14D-5D62-C085-A853E0915A43}"/>
                </a:ext>
              </a:extLst>
            </p:cNvPr>
            <p:cNvSpPr/>
            <p:nvPr/>
          </p:nvSpPr>
          <p:spPr>
            <a:xfrm>
              <a:off x="5177718" y="2434724"/>
              <a:ext cx="21" cy="1405161"/>
            </a:xfrm>
            <a:custGeom>
              <a:avLst/>
              <a:gdLst/>
              <a:ahLst/>
              <a:cxnLst/>
              <a:rect l="l" t="t" r="r" b="b"/>
              <a:pathLst>
                <a:path w="1" h="66548" fill="none" extrusionOk="0">
                  <a:moveTo>
                    <a:pt x="0" y="0"/>
                  </a:moveTo>
                  <a:lnTo>
                    <a:pt x="0" y="66548"/>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61;p51">
              <a:extLst>
                <a:ext uri="{FF2B5EF4-FFF2-40B4-BE49-F238E27FC236}">
                  <a16:creationId xmlns:a16="http://schemas.microsoft.com/office/drawing/2014/main" id="{B01086DA-AC55-0519-2413-254112E6F05B}"/>
                </a:ext>
              </a:extLst>
            </p:cNvPr>
            <p:cNvSpPr/>
            <p:nvPr/>
          </p:nvSpPr>
          <p:spPr>
            <a:xfrm>
              <a:off x="5122776" y="2567136"/>
              <a:ext cx="116238" cy="69743"/>
            </a:xfrm>
            <a:custGeom>
              <a:avLst/>
              <a:gdLst/>
              <a:ahLst/>
              <a:cxnLst/>
              <a:rect l="l" t="t" r="r" b="b"/>
              <a:pathLst>
                <a:path w="5505" h="3303" fill="none" extrusionOk="0">
                  <a:moveTo>
                    <a:pt x="5504" y="701"/>
                  </a:moveTo>
                  <a:lnTo>
                    <a:pt x="2469" y="3303"/>
                  </a:lnTo>
                  <a:lnTo>
                    <a:pt x="0" y="1"/>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62;p51">
              <a:extLst>
                <a:ext uri="{FF2B5EF4-FFF2-40B4-BE49-F238E27FC236}">
                  <a16:creationId xmlns:a16="http://schemas.microsoft.com/office/drawing/2014/main" id="{692EE4B1-0DF0-C2F3-16B6-1FE5DA31139C}"/>
                </a:ext>
              </a:extLst>
            </p:cNvPr>
            <p:cNvSpPr/>
            <p:nvPr/>
          </p:nvSpPr>
          <p:spPr>
            <a:xfrm>
              <a:off x="5122776" y="2811542"/>
              <a:ext cx="116238" cy="70461"/>
            </a:xfrm>
            <a:custGeom>
              <a:avLst/>
              <a:gdLst/>
              <a:ahLst/>
              <a:cxnLst/>
              <a:rect l="l" t="t" r="r" b="b"/>
              <a:pathLst>
                <a:path w="5505" h="3337" fill="none" extrusionOk="0">
                  <a:moveTo>
                    <a:pt x="5504" y="701"/>
                  </a:moveTo>
                  <a:lnTo>
                    <a:pt x="2469" y="3336"/>
                  </a:lnTo>
                  <a:lnTo>
                    <a:pt x="0"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63;p51">
              <a:extLst>
                <a:ext uri="{FF2B5EF4-FFF2-40B4-BE49-F238E27FC236}">
                  <a16:creationId xmlns:a16="http://schemas.microsoft.com/office/drawing/2014/main" id="{6631BE97-E205-5679-CA25-3EEB3F31A149}"/>
                </a:ext>
              </a:extLst>
            </p:cNvPr>
            <p:cNvSpPr/>
            <p:nvPr/>
          </p:nvSpPr>
          <p:spPr>
            <a:xfrm>
              <a:off x="5122776" y="3041865"/>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64;p51">
              <a:extLst>
                <a:ext uri="{FF2B5EF4-FFF2-40B4-BE49-F238E27FC236}">
                  <a16:creationId xmlns:a16="http://schemas.microsoft.com/office/drawing/2014/main" id="{AFA02701-37FC-4433-9AF9-170E85B989D8}"/>
                </a:ext>
              </a:extLst>
            </p:cNvPr>
            <p:cNvSpPr/>
            <p:nvPr/>
          </p:nvSpPr>
          <p:spPr>
            <a:xfrm>
              <a:off x="5122776" y="3315853"/>
              <a:ext cx="116238" cy="69743"/>
            </a:xfrm>
            <a:custGeom>
              <a:avLst/>
              <a:gdLst/>
              <a:ahLst/>
              <a:cxnLst/>
              <a:rect l="l" t="t" r="r" b="b"/>
              <a:pathLst>
                <a:path w="5505" h="3303" fill="none" extrusionOk="0">
                  <a:moveTo>
                    <a:pt x="5504" y="667"/>
                  </a:moveTo>
                  <a:lnTo>
                    <a:pt x="2469" y="3303"/>
                  </a:lnTo>
                  <a:lnTo>
                    <a:pt x="0" y="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65;p51">
              <a:extLst>
                <a:ext uri="{FF2B5EF4-FFF2-40B4-BE49-F238E27FC236}">
                  <a16:creationId xmlns:a16="http://schemas.microsoft.com/office/drawing/2014/main" id="{334D8D52-ED2B-8367-1E14-A4249BA238C5}"/>
                </a:ext>
              </a:extLst>
            </p:cNvPr>
            <p:cNvSpPr/>
            <p:nvPr/>
          </p:nvSpPr>
          <p:spPr>
            <a:xfrm>
              <a:off x="5122776" y="3591953"/>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rgbClr val="263238"/>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66;p51">
              <a:extLst>
                <a:ext uri="{FF2B5EF4-FFF2-40B4-BE49-F238E27FC236}">
                  <a16:creationId xmlns:a16="http://schemas.microsoft.com/office/drawing/2014/main" id="{60D99BFC-806D-6149-408A-5F7099E29A64}"/>
                </a:ext>
              </a:extLst>
            </p:cNvPr>
            <p:cNvSpPr/>
            <p:nvPr/>
          </p:nvSpPr>
          <p:spPr>
            <a:xfrm>
              <a:off x="3046391" y="2304212"/>
              <a:ext cx="403592" cy="1553283"/>
            </a:xfrm>
            <a:custGeom>
              <a:avLst/>
              <a:gdLst/>
              <a:ahLst/>
              <a:cxnLst/>
              <a:rect l="l" t="t" r="r" b="b"/>
              <a:pathLst>
                <a:path w="19114" h="73563" extrusionOk="0">
                  <a:moveTo>
                    <a:pt x="8808" y="1"/>
                  </a:moveTo>
                  <a:cubicBezTo>
                    <a:pt x="7822" y="1"/>
                    <a:pt x="7547" y="2919"/>
                    <a:pt x="6772" y="6181"/>
                  </a:cubicBezTo>
                  <a:cubicBezTo>
                    <a:pt x="6372" y="7849"/>
                    <a:pt x="4270" y="9584"/>
                    <a:pt x="3903" y="11919"/>
                  </a:cubicBezTo>
                  <a:cubicBezTo>
                    <a:pt x="3636" y="13787"/>
                    <a:pt x="5137" y="16088"/>
                    <a:pt x="4870" y="18257"/>
                  </a:cubicBezTo>
                  <a:cubicBezTo>
                    <a:pt x="4670" y="20191"/>
                    <a:pt x="2702" y="22093"/>
                    <a:pt x="2502" y="24228"/>
                  </a:cubicBezTo>
                  <a:cubicBezTo>
                    <a:pt x="2335" y="26229"/>
                    <a:pt x="3936" y="28397"/>
                    <a:pt x="3770" y="30499"/>
                  </a:cubicBezTo>
                  <a:cubicBezTo>
                    <a:pt x="3570" y="32600"/>
                    <a:pt x="1702" y="34468"/>
                    <a:pt x="1568" y="36536"/>
                  </a:cubicBezTo>
                  <a:cubicBezTo>
                    <a:pt x="1435" y="38605"/>
                    <a:pt x="3069" y="40773"/>
                    <a:pt x="2969" y="42808"/>
                  </a:cubicBezTo>
                  <a:cubicBezTo>
                    <a:pt x="2836" y="44809"/>
                    <a:pt x="968" y="46844"/>
                    <a:pt x="868" y="48879"/>
                  </a:cubicBezTo>
                  <a:cubicBezTo>
                    <a:pt x="768" y="50980"/>
                    <a:pt x="2435" y="53115"/>
                    <a:pt x="2369" y="55116"/>
                  </a:cubicBezTo>
                  <a:cubicBezTo>
                    <a:pt x="2269" y="57318"/>
                    <a:pt x="434" y="59286"/>
                    <a:pt x="367" y="61221"/>
                  </a:cubicBezTo>
                  <a:cubicBezTo>
                    <a:pt x="267" y="63522"/>
                    <a:pt x="1968" y="65657"/>
                    <a:pt x="1935" y="67425"/>
                  </a:cubicBezTo>
                  <a:cubicBezTo>
                    <a:pt x="1802" y="71261"/>
                    <a:pt x="67" y="70461"/>
                    <a:pt x="0" y="73563"/>
                  </a:cubicBezTo>
                  <a:lnTo>
                    <a:pt x="19114" y="73563"/>
                  </a:lnTo>
                  <a:cubicBezTo>
                    <a:pt x="18747" y="71295"/>
                    <a:pt x="17279" y="71695"/>
                    <a:pt x="17079" y="68159"/>
                  </a:cubicBezTo>
                  <a:cubicBezTo>
                    <a:pt x="16979" y="66358"/>
                    <a:pt x="18647" y="64156"/>
                    <a:pt x="18480" y="61821"/>
                  </a:cubicBezTo>
                  <a:cubicBezTo>
                    <a:pt x="18380" y="59920"/>
                    <a:pt x="16479" y="57918"/>
                    <a:pt x="16345" y="55717"/>
                  </a:cubicBezTo>
                  <a:cubicBezTo>
                    <a:pt x="16212" y="53749"/>
                    <a:pt x="17813" y="51547"/>
                    <a:pt x="17646" y="49412"/>
                  </a:cubicBezTo>
                  <a:cubicBezTo>
                    <a:pt x="17513" y="47378"/>
                    <a:pt x="15578" y="45443"/>
                    <a:pt x="15411" y="43341"/>
                  </a:cubicBezTo>
                  <a:cubicBezTo>
                    <a:pt x="15245" y="41206"/>
                    <a:pt x="16846" y="39038"/>
                    <a:pt x="16679" y="36970"/>
                  </a:cubicBezTo>
                  <a:cubicBezTo>
                    <a:pt x="16512" y="34902"/>
                    <a:pt x="14511" y="33001"/>
                    <a:pt x="14311" y="30932"/>
                  </a:cubicBezTo>
                  <a:cubicBezTo>
                    <a:pt x="14110" y="28898"/>
                    <a:pt x="15645" y="26563"/>
                    <a:pt x="15411" y="24561"/>
                  </a:cubicBezTo>
                  <a:cubicBezTo>
                    <a:pt x="15144" y="22426"/>
                    <a:pt x="13143" y="20592"/>
                    <a:pt x="12876" y="18624"/>
                  </a:cubicBezTo>
                  <a:cubicBezTo>
                    <a:pt x="12576" y="16422"/>
                    <a:pt x="13977" y="14087"/>
                    <a:pt x="13643" y="12186"/>
                  </a:cubicBezTo>
                  <a:cubicBezTo>
                    <a:pt x="13243" y="9884"/>
                    <a:pt x="11075" y="8183"/>
                    <a:pt x="10641" y="6482"/>
                  </a:cubicBezTo>
                  <a:cubicBezTo>
                    <a:pt x="9807" y="3313"/>
                    <a:pt x="9907" y="244"/>
                    <a:pt x="8907" y="10"/>
                  </a:cubicBezTo>
                  <a:cubicBezTo>
                    <a:pt x="8873" y="4"/>
                    <a:pt x="8840" y="1"/>
                    <a:pt x="8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67;p51">
              <a:extLst>
                <a:ext uri="{FF2B5EF4-FFF2-40B4-BE49-F238E27FC236}">
                  <a16:creationId xmlns:a16="http://schemas.microsoft.com/office/drawing/2014/main" id="{C761C333-F378-329F-70ED-3612143DD1D6}"/>
                </a:ext>
              </a:extLst>
            </p:cNvPr>
            <p:cNvSpPr/>
            <p:nvPr/>
          </p:nvSpPr>
          <p:spPr>
            <a:xfrm>
              <a:off x="3225298" y="2434724"/>
              <a:ext cx="21" cy="1405161"/>
            </a:xfrm>
            <a:custGeom>
              <a:avLst/>
              <a:gdLst/>
              <a:ahLst/>
              <a:cxnLst/>
              <a:rect l="l" t="t" r="r" b="b"/>
              <a:pathLst>
                <a:path w="1" h="66548" fill="none" extrusionOk="0">
                  <a:moveTo>
                    <a:pt x="0" y="0"/>
                  </a:moveTo>
                  <a:lnTo>
                    <a:pt x="0" y="66548"/>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68;p51">
              <a:extLst>
                <a:ext uri="{FF2B5EF4-FFF2-40B4-BE49-F238E27FC236}">
                  <a16:creationId xmlns:a16="http://schemas.microsoft.com/office/drawing/2014/main" id="{5EA7E04F-B62E-1BB3-03E5-58F3F5B4F97E}"/>
                </a:ext>
              </a:extLst>
            </p:cNvPr>
            <p:cNvSpPr/>
            <p:nvPr/>
          </p:nvSpPr>
          <p:spPr>
            <a:xfrm>
              <a:off x="3170357" y="2567136"/>
              <a:ext cx="116238" cy="69743"/>
            </a:xfrm>
            <a:custGeom>
              <a:avLst/>
              <a:gdLst/>
              <a:ahLst/>
              <a:cxnLst/>
              <a:rect l="l" t="t" r="r" b="b"/>
              <a:pathLst>
                <a:path w="5505" h="3303" fill="none" extrusionOk="0">
                  <a:moveTo>
                    <a:pt x="5504" y="701"/>
                  </a:moveTo>
                  <a:lnTo>
                    <a:pt x="2469" y="3303"/>
                  </a:lnTo>
                  <a:lnTo>
                    <a:pt x="0" y="1"/>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69;p51">
              <a:extLst>
                <a:ext uri="{FF2B5EF4-FFF2-40B4-BE49-F238E27FC236}">
                  <a16:creationId xmlns:a16="http://schemas.microsoft.com/office/drawing/2014/main" id="{9C866CD1-0019-55B8-01D3-A591F2DBA978}"/>
                </a:ext>
              </a:extLst>
            </p:cNvPr>
            <p:cNvSpPr/>
            <p:nvPr/>
          </p:nvSpPr>
          <p:spPr>
            <a:xfrm>
              <a:off x="3170357" y="2811542"/>
              <a:ext cx="116238" cy="70461"/>
            </a:xfrm>
            <a:custGeom>
              <a:avLst/>
              <a:gdLst/>
              <a:ahLst/>
              <a:cxnLst/>
              <a:rect l="l" t="t" r="r" b="b"/>
              <a:pathLst>
                <a:path w="5505" h="3337" fill="none" extrusionOk="0">
                  <a:moveTo>
                    <a:pt x="5504" y="701"/>
                  </a:moveTo>
                  <a:lnTo>
                    <a:pt x="2469" y="3336"/>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70;p51">
              <a:extLst>
                <a:ext uri="{FF2B5EF4-FFF2-40B4-BE49-F238E27FC236}">
                  <a16:creationId xmlns:a16="http://schemas.microsoft.com/office/drawing/2014/main" id="{268B23F5-C52B-681F-03CF-C0D4D7C0E013}"/>
                </a:ext>
              </a:extLst>
            </p:cNvPr>
            <p:cNvSpPr/>
            <p:nvPr/>
          </p:nvSpPr>
          <p:spPr>
            <a:xfrm>
              <a:off x="3170357" y="3041865"/>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71;p51">
              <a:extLst>
                <a:ext uri="{FF2B5EF4-FFF2-40B4-BE49-F238E27FC236}">
                  <a16:creationId xmlns:a16="http://schemas.microsoft.com/office/drawing/2014/main" id="{97BF450C-C743-E5AE-6AA3-1BD63C3D6AC0}"/>
                </a:ext>
              </a:extLst>
            </p:cNvPr>
            <p:cNvSpPr/>
            <p:nvPr/>
          </p:nvSpPr>
          <p:spPr>
            <a:xfrm>
              <a:off x="3170357" y="3315853"/>
              <a:ext cx="116238" cy="69743"/>
            </a:xfrm>
            <a:custGeom>
              <a:avLst/>
              <a:gdLst/>
              <a:ahLst/>
              <a:cxnLst/>
              <a:rect l="l" t="t" r="r" b="b"/>
              <a:pathLst>
                <a:path w="5505" h="3303" fill="none" extrusionOk="0">
                  <a:moveTo>
                    <a:pt x="5504" y="667"/>
                  </a:moveTo>
                  <a:lnTo>
                    <a:pt x="2469" y="3303"/>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672;p51">
              <a:extLst>
                <a:ext uri="{FF2B5EF4-FFF2-40B4-BE49-F238E27FC236}">
                  <a16:creationId xmlns:a16="http://schemas.microsoft.com/office/drawing/2014/main" id="{7A9D2DE0-5B38-680F-819D-BC548B25E7E9}"/>
                </a:ext>
              </a:extLst>
            </p:cNvPr>
            <p:cNvSpPr/>
            <p:nvPr/>
          </p:nvSpPr>
          <p:spPr>
            <a:xfrm>
              <a:off x="3170357" y="3591953"/>
              <a:ext cx="116238" cy="69743"/>
            </a:xfrm>
            <a:custGeom>
              <a:avLst/>
              <a:gdLst/>
              <a:ahLst/>
              <a:cxnLst/>
              <a:rect l="l" t="t" r="r" b="b"/>
              <a:pathLst>
                <a:path w="5505" h="3303" fill="none" extrusionOk="0">
                  <a:moveTo>
                    <a:pt x="5504" y="701"/>
                  </a:moveTo>
                  <a:lnTo>
                    <a:pt x="2469" y="3303"/>
                  </a:lnTo>
                  <a:lnTo>
                    <a:pt x="0" y="0"/>
                  </a:lnTo>
                </a:path>
              </a:pathLst>
            </a:custGeom>
            <a:noFill/>
            <a:ln w="10850" cap="flat" cmpd="sng">
              <a:solidFill>
                <a:schemeClr val="lt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673;p51">
              <a:extLst>
                <a:ext uri="{FF2B5EF4-FFF2-40B4-BE49-F238E27FC236}">
                  <a16:creationId xmlns:a16="http://schemas.microsoft.com/office/drawing/2014/main" id="{3900F126-92A5-D405-4F4A-50DD80F31B0A}"/>
                </a:ext>
              </a:extLst>
            </p:cNvPr>
            <p:cNvSpPr/>
            <p:nvPr/>
          </p:nvSpPr>
          <p:spPr>
            <a:xfrm>
              <a:off x="4733986" y="3187284"/>
              <a:ext cx="743797" cy="676947"/>
            </a:xfrm>
            <a:custGeom>
              <a:avLst/>
              <a:gdLst/>
              <a:ahLst/>
              <a:cxnLst/>
              <a:rect l="l" t="t" r="r" b="b"/>
              <a:pathLst>
                <a:path w="35226" h="32060" extrusionOk="0">
                  <a:moveTo>
                    <a:pt x="17619" y="0"/>
                  </a:moveTo>
                  <a:cubicBezTo>
                    <a:pt x="16418" y="0"/>
                    <a:pt x="15197" y="136"/>
                    <a:pt x="13977" y="419"/>
                  </a:cubicBezTo>
                  <a:cubicBezTo>
                    <a:pt x="5371" y="2420"/>
                    <a:pt x="0" y="11026"/>
                    <a:pt x="2001" y="19666"/>
                  </a:cubicBezTo>
                  <a:cubicBezTo>
                    <a:pt x="3720" y="27055"/>
                    <a:pt x="10308" y="32059"/>
                    <a:pt x="17584" y="32059"/>
                  </a:cubicBezTo>
                  <a:cubicBezTo>
                    <a:pt x="18782" y="32059"/>
                    <a:pt x="19999" y="31924"/>
                    <a:pt x="21215" y="31641"/>
                  </a:cubicBezTo>
                  <a:cubicBezTo>
                    <a:pt x="29855" y="29639"/>
                    <a:pt x="35225" y="21033"/>
                    <a:pt x="33224" y="12427"/>
                  </a:cubicBezTo>
                  <a:cubicBezTo>
                    <a:pt x="31505" y="5008"/>
                    <a:pt x="24916" y="0"/>
                    <a:pt x="17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74;p51">
              <a:extLst>
                <a:ext uri="{FF2B5EF4-FFF2-40B4-BE49-F238E27FC236}">
                  <a16:creationId xmlns:a16="http://schemas.microsoft.com/office/drawing/2014/main" id="{BC613ACE-8E18-6D4A-594C-1746FB6E7FF5}"/>
                </a:ext>
              </a:extLst>
            </p:cNvPr>
            <p:cNvSpPr/>
            <p:nvPr/>
          </p:nvSpPr>
          <p:spPr>
            <a:xfrm>
              <a:off x="4764961" y="3225312"/>
              <a:ext cx="681824" cy="601271"/>
            </a:xfrm>
            <a:custGeom>
              <a:avLst/>
              <a:gdLst/>
              <a:ahLst/>
              <a:cxnLst/>
              <a:rect l="l" t="t" r="r" b="b"/>
              <a:pathLst>
                <a:path w="32291" h="28476" extrusionOk="0">
                  <a:moveTo>
                    <a:pt x="16146" y="1"/>
                  </a:moveTo>
                  <a:cubicBezTo>
                    <a:pt x="14366" y="1"/>
                    <a:pt x="12557" y="339"/>
                    <a:pt x="10808" y="1053"/>
                  </a:cubicBezTo>
                  <a:cubicBezTo>
                    <a:pt x="3503" y="3988"/>
                    <a:pt x="1" y="12294"/>
                    <a:pt x="2936" y="19566"/>
                  </a:cubicBezTo>
                  <a:cubicBezTo>
                    <a:pt x="5193" y="25120"/>
                    <a:pt x="10516" y="28476"/>
                    <a:pt x="16148" y="28476"/>
                  </a:cubicBezTo>
                  <a:cubicBezTo>
                    <a:pt x="17924" y="28476"/>
                    <a:pt x="19731" y="28142"/>
                    <a:pt x="21483" y="27438"/>
                  </a:cubicBezTo>
                  <a:cubicBezTo>
                    <a:pt x="28755" y="24503"/>
                    <a:pt x="32290" y="16197"/>
                    <a:pt x="29322" y="8892"/>
                  </a:cubicBezTo>
                  <a:cubicBezTo>
                    <a:pt x="27092" y="3369"/>
                    <a:pt x="21765" y="1"/>
                    <a:pt x="16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675;p51">
              <a:extLst>
                <a:ext uri="{FF2B5EF4-FFF2-40B4-BE49-F238E27FC236}">
                  <a16:creationId xmlns:a16="http://schemas.microsoft.com/office/drawing/2014/main" id="{5EEEFD22-C450-D606-2AFA-C5BE73678C7A}"/>
                </a:ext>
              </a:extLst>
            </p:cNvPr>
            <p:cNvSpPr/>
            <p:nvPr/>
          </p:nvSpPr>
          <p:spPr>
            <a:xfrm>
              <a:off x="5105863" y="3631395"/>
              <a:ext cx="239507" cy="156378"/>
            </a:xfrm>
            <a:custGeom>
              <a:avLst/>
              <a:gdLst/>
              <a:ahLst/>
              <a:cxnLst/>
              <a:rect l="l" t="t" r="r" b="b"/>
              <a:pathLst>
                <a:path w="11343" h="7406" fill="none" extrusionOk="0">
                  <a:moveTo>
                    <a:pt x="1" y="7406"/>
                  </a:moveTo>
                  <a:cubicBezTo>
                    <a:pt x="4904" y="7406"/>
                    <a:pt x="9374" y="4503"/>
                    <a:pt x="11342"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676;p51">
              <a:extLst>
                <a:ext uri="{FF2B5EF4-FFF2-40B4-BE49-F238E27FC236}">
                  <a16:creationId xmlns:a16="http://schemas.microsoft.com/office/drawing/2014/main" id="{421123F7-0C71-E68F-A8FE-73DFAACC9A6B}"/>
                </a:ext>
              </a:extLst>
            </p:cNvPr>
            <p:cNvSpPr/>
            <p:nvPr/>
          </p:nvSpPr>
          <p:spPr>
            <a:xfrm>
              <a:off x="4876955" y="3263720"/>
              <a:ext cx="228929" cy="134566"/>
            </a:xfrm>
            <a:custGeom>
              <a:avLst/>
              <a:gdLst/>
              <a:ahLst/>
              <a:cxnLst/>
              <a:rect l="l" t="t" r="r" b="b"/>
              <a:pathLst>
                <a:path w="10842" h="6373" fill="none" extrusionOk="0">
                  <a:moveTo>
                    <a:pt x="10842" y="1"/>
                  </a:moveTo>
                  <a:cubicBezTo>
                    <a:pt x="6338" y="1"/>
                    <a:pt x="2202" y="2436"/>
                    <a:pt x="1" y="6372"/>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677;p51">
              <a:extLst>
                <a:ext uri="{FF2B5EF4-FFF2-40B4-BE49-F238E27FC236}">
                  <a16:creationId xmlns:a16="http://schemas.microsoft.com/office/drawing/2014/main" id="{0EABC668-B0E0-D518-E535-A57D6CC55BC9}"/>
                </a:ext>
              </a:extLst>
            </p:cNvPr>
            <p:cNvSpPr/>
            <p:nvPr/>
          </p:nvSpPr>
          <p:spPr>
            <a:xfrm>
              <a:off x="4900203" y="3289797"/>
              <a:ext cx="205681" cy="121158"/>
            </a:xfrm>
            <a:custGeom>
              <a:avLst/>
              <a:gdLst/>
              <a:ahLst/>
              <a:cxnLst/>
              <a:rect l="l" t="t" r="r" b="b"/>
              <a:pathLst>
                <a:path w="9741" h="5738" fill="none" extrusionOk="0">
                  <a:moveTo>
                    <a:pt x="9741" y="0"/>
                  </a:moveTo>
                  <a:cubicBezTo>
                    <a:pt x="5704" y="0"/>
                    <a:pt x="1968" y="2202"/>
                    <a:pt x="0" y="57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678;p51">
              <a:extLst>
                <a:ext uri="{FF2B5EF4-FFF2-40B4-BE49-F238E27FC236}">
                  <a16:creationId xmlns:a16="http://schemas.microsoft.com/office/drawing/2014/main" id="{B23C95C9-F9AD-BB1E-0546-4461E2B639B6}"/>
                </a:ext>
              </a:extLst>
            </p:cNvPr>
            <p:cNvSpPr/>
            <p:nvPr/>
          </p:nvSpPr>
          <p:spPr>
            <a:xfrm>
              <a:off x="5101640" y="3620120"/>
              <a:ext cx="220483" cy="140879"/>
            </a:xfrm>
            <a:custGeom>
              <a:avLst/>
              <a:gdLst/>
              <a:ahLst/>
              <a:cxnLst/>
              <a:rect l="l" t="t" r="r" b="b"/>
              <a:pathLst>
                <a:path w="10442" h="6672" fill="none" extrusionOk="0">
                  <a:moveTo>
                    <a:pt x="0" y="6672"/>
                  </a:moveTo>
                  <a:lnTo>
                    <a:pt x="201" y="6672"/>
                  </a:lnTo>
                  <a:cubicBezTo>
                    <a:pt x="4637" y="6672"/>
                    <a:pt x="8673" y="4070"/>
                    <a:pt x="10441"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679;p51">
              <a:extLst>
                <a:ext uri="{FF2B5EF4-FFF2-40B4-BE49-F238E27FC236}">
                  <a16:creationId xmlns:a16="http://schemas.microsoft.com/office/drawing/2014/main" id="{5C51F398-0961-E4D9-B8DC-10D9E597B312}"/>
                </a:ext>
              </a:extLst>
            </p:cNvPr>
            <p:cNvSpPr/>
            <p:nvPr/>
          </p:nvSpPr>
          <p:spPr>
            <a:xfrm>
              <a:off x="4925562" y="3319379"/>
              <a:ext cx="180322" cy="106356"/>
            </a:xfrm>
            <a:custGeom>
              <a:avLst/>
              <a:gdLst/>
              <a:ahLst/>
              <a:cxnLst/>
              <a:rect l="l" t="t" r="r" b="b"/>
              <a:pathLst>
                <a:path w="8540" h="5037" fill="none" extrusionOk="0">
                  <a:moveTo>
                    <a:pt x="8540" y="0"/>
                  </a:moveTo>
                  <a:cubicBezTo>
                    <a:pt x="4970" y="0"/>
                    <a:pt x="1701" y="1901"/>
                    <a:pt x="0" y="50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80;p51">
              <a:extLst>
                <a:ext uri="{FF2B5EF4-FFF2-40B4-BE49-F238E27FC236}">
                  <a16:creationId xmlns:a16="http://schemas.microsoft.com/office/drawing/2014/main" id="{CF931CA7-720F-3214-FFA4-697FEA9723B0}"/>
                </a:ext>
              </a:extLst>
            </p:cNvPr>
            <p:cNvSpPr/>
            <p:nvPr/>
          </p:nvSpPr>
          <p:spPr>
            <a:xfrm>
              <a:off x="5105863" y="3610259"/>
              <a:ext cx="188789" cy="121876"/>
            </a:xfrm>
            <a:custGeom>
              <a:avLst/>
              <a:gdLst/>
              <a:ahLst/>
              <a:cxnLst/>
              <a:rect l="l" t="t" r="r" b="b"/>
              <a:pathLst>
                <a:path w="8941" h="5772" fill="none" extrusionOk="0">
                  <a:moveTo>
                    <a:pt x="1" y="5771"/>
                  </a:moveTo>
                  <a:cubicBezTo>
                    <a:pt x="3870" y="5771"/>
                    <a:pt x="7339" y="3503"/>
                    <a:pt x="894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81;p51">
              <a:extLst>
                <a:ext uri="{FF2B5EF4-FFF2-40B4-BE49-F238E27FC236}">
                  <a16:creationId xmlns:a16="http://schemas.microsoft.com/office/drawing/2014/main" id="{021533FB-EFA7-CF71-A376-214924F65F08}"/>
                </a:ext>
              </a:extLst>
            </p:cNvPr>
            <p:cNvSpPr/>
            <p:nvPr/>
          </p:nvSpPr>
          <p:spPr>
            <a:xfrm>
              <a:off x="4953730" y="3351073"/>
              <a:ext cx="152155" cy="89464"/>
            </a:xfrm>
            <a:custGeom>
              <a:avLst/>
              <a:gdLst/>
              <a:ahLst/>
              <a:cxnLst/>
              <a:rect l="l" t="t" r="r" b="b"/>
              <a:pathLst>
                <a:path w="7206" h="4237" fill="none" extrusionOk="0">
                  <a:moveTo>
                    <a:pt x="7206" y="0"/>
                  </a:moveTo>
                  <a:cubicBezTo>
                    <a:pt x="4203" y="0"/>
                    <a:pt x="1468" y="1635"/>
                    <a:pt x="0" y="42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82;p51">
              <a:extLst>
                <a:ext uri="{FF2B5EF4-FFF2-40B4-BE49-F238E27FC236}">
                  <a16:creationId xmlns:a16="http://schemas.microsoft.com/office/drawing/2014/main" id="{72B96247-B297-F95B-C0D9-5D2B3944A8B5}"/>
                </a:ext>
              </a:extLst>
            </p:cNvPr>
            <p:cNvSpPr/>
            <p:nvPr/>
          </p:nvSpPr>
          <p:spPr>
            <a:xfrm>
              <a:off x="5105863" y="3600399"/>
              <a:ext cx="157792" cy="100043"/>
            </a:xfrm>
            <a:custGeom>
              <a:avLst/>
              <a:gdLst/>
              <a:ahLst/>
              <a:cxnLst/>
              <a:rect l="l" t="t" r="r" b="b"/>
              <a:pathLst>
                <a:path w="7473" h="4738" fill="none" extrusionOk="0">
                  <a:moveTo>
                    <a:pt x="1" y="4737"/>
                  </a:moveTo>
                  <a:cubicBezTo>
                    <a:pt x="3203" y="4737"/>
                    <a:pt x="6105" y="2869"/>
                    <a:pt x="7473"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683;p51">
              <a:extLst>
                <a:ext uri="{FF2B5EF4-FFF2-40B4-BE49-F238E27FC236}">
                  <a16:creationId xmlns:a16="http://schemas.microsoft.com/office/drawing/2014/main" id="{9F09FE7A-1B6A-13F1-7826-DDA2E3FCB319}"/>
                </a:ext>
              </a:extLst>
            </p:cNvPr>
            <p:cNvSpPr/>
            <p:nvPr/>
          </p:nvSpPr>
          <p:spPr>
            <a:xfrm>
              <a:off x="3663392" y="3186946"/>
              <a:ext cx="743079" cy="677074"/>
            </a:xfrm>
            <a:custGeom>
              <a:avLst/>
              <a:gdLst/>
              <a:ahLst/>
              <a:cxnLst/>
              <a:rect l="l" t="t" r="r" b="b"/>
              <a:pathLst>
                <a:path w="35192" h="32066" extrusionOk="0">
                  <a:moveTo>
                    <a:pt x="17579" y="1"/>
                  </a:moveTo>
                  <a:cubicBezTo>
                    <a:pt x="13476" y="1"/>
                    <a:pt x="9374" y="1569"/>
                    <a:pt x="6238" y="4704"/>
                  </a:cubicBezTo>
                  <a:cubicBezTo>
                    <a:pt x="0" y="10975"/>
                    <a:pt x="0" y="21116"/>
                    <a:pt x="6238" y="27387"/>
                  </a:cubicBezTo>
                  <a:cubicBezTo>
                    <a:pt x="9374" y="30506"/>
                    <a:pt x="13476" y="32065"/>
                    <a:pt x="17579" y="32065"/>
                  </a:cubicBezTo>
                  <a:cubicBezTo>
                    <a:pt x="21682" y="32065"/>
                    <a:pt x="25785" y="30506"/>
                    <a:pt x="28921" y="27387"/>
                  </a:cubicBezTo>
                  <a:cubicBezTo>
                    <a:pt x="35192" y="21116"/>
                    <a:pt x="35192" y="10975"/>
                    <a:pt x="28921" y="4704"/>
                  </a:cubicBezTo>
                  <a:cubicBezTo>
                    <a:pt x="25785" y="1569"/>
                    <a:pt x="21682" y="1"/>
                    <a:pt x="17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684;p51">
              <a:extLst>
                <a:ext uri="{FF2B5EF4-FFF2-40B4-BE49-F238E27FC236}">
                  <a16:creationId xmlns:a16="http://schemas.microsoft.com/office/drawing/2014/main" id="{A2AE072D-B853-A7F8-66D5-E7659A302FBC}"/>
                </a:ext>
              </a:extLst>
            </p:cNvPr>
            <p:cNvSpPr/>
            <p:nvPr/>
          </p:nvSpPr>
          <p:spPr>
            <a:xfrm>
              <a:off x="3692974" y="3224974"/>
              <a:ext cx="683218" cy="600848"/>
            </a:xfrm>
            <a:custGeom>
              <a:avLst/>
              <a:gdLst/>
              <a:ahLst/>
              <a:cxnLst/>
              <a:rect l="l" t="t" r="r" b="b"/>
              <a:pathLst>
                <a:path w="32357" h="28456" extrusionOk="0">
                  <a:moveTo>
                    <a:pt x="16188" y="1"/>
                  </a:moveTo>
                  <a:cubicBezTo>
                    <a:pt x="10643" y="1"/>
                    <a:pt x="5368" y="3252"/>
                    <a:pt x="3069" y="8674"/>
                  </a:cubicBezTo>
                  <a:cubicBezTo>
                    <a:pt x="0" y="15913"/>
                    <a:pt x="3403" y="24252"/>
                    <a:pt x="10608" y="27321"/>
                  </a:cubicBezTo>
                  <a:cubicBezTo>
                    <a:pt x="12424" y="28091"/>
                    <a:pt x="14311" y="28455"/>
                    <a:pt x="16169" y="28455"/>
                  </a:cubicBezTo>
                  <a:cubicBezTo>
                    <a:pt x="21714" y="28455"/>
                    <a:pt x="26989" y="25204"/>
                    <a:pt x="29288" y="19782"/>
                  </a:cubicBezTo>
                  <a:cubicBezTo>
                    <a:pt x="32357" y="12543"/>
                    <a:pt x="28988" y="4204"/>
                    <a:pt x="21749" y="1135"/>
                  </a:cubicBezTo>
                  <a:cubicBezTo>
                    <a:pt x="19933" y="365"/>
                    <a:pt x="18045" y="1"/>
                    <a:pt x="16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685;p51">
              <a:extLst>
                <a:ext uri="{FF2B5EF4-FFF2-40B4-BE49-F238E27FC236}">
                  <a16:creationId xmlns:a16="http://schemas.microsoft.com/office/drawing/2014/main" id="{A5ABBEB4-AF66-AB51-C442-2E46FF8456CC}"/>
                </a:ext>
              </a:extLst>
            </p:cNvPr>
            <p:cNvSpPr/>
            <p:nvPr/>
          </p:nvSpPr>
          <p:spPr>
            <a:xfrm>
              <a:off x="4034573" y="3631395"/>
              <a:ext cx="240204" cy="156378"/>
            </a:xfrm>
            <a:custGeom>
              <a:avLst/>
              <a:gdLst/>
              <a:ahLst/>
              <a:cxnLst/>
              <a:rect l="l" t="t" r="r" b="b"/>
              <a:pathLst>
                <a:path w="11376" h="7406" fill="none" extrusionOk="0">
                  <a:moveTo>
                    <a:pt x="0" y="7406"/>
                  </a:moveTo>
                  <a:cubicBezTo>
                    <a:pt x="4937" y="7406"/>
                    <a:pt x="9374" y="4503"/>
                    <a:pt x="11375"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686;p51">
              <a:extLst>
                <a:ext uri="{FF2B5EF4-FFF2-40B4-BE49-F238E27FC236}">
                  <a16:creationId xmlns:a16="http://schemas.microsoft.com/office/drawing/2014/main" id="{6169B932-6218-109E-F6FB-507525BEBBEB}"/>
                </a:ext>
              </a:extLst>
            </p:cNvPr>
            <p:cNvSpPr/>
            <p:nvPr/>
          </p:nvSpPr>
          <p:spPr>
            <a:xfrm>
              <a:off x="3805665" y="3263720"/>
              <a:ext cx="228929" cy="134566"/>
            </a:xfrm>
            <a:custGeom>
              <a:avLst/>
              <a:gdLst/>
              <a:ahLst/>
              <a:cxnLst/>
              <a:rect l="l" t="t" r="r" b="b"/>
              <a:pathLst>
                <a:path w="10842" h="6373" fill="none" extrusionOk="0">
                  <a:moveTo>
                    <a:pt x="10841" y="1"/>
                  </a:moveTo>
                  <a:cubicBezTo>
                    <a:pt x="6338" y="1"/>
                    <a:pt x="2202" y="2436"/>
                    <a:pt x="0" y="6372"/>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687;p51">
              <a:extLst>
                <a:ext uri="{FF2B5EF4-FFF2-40B4-BE49-F238E27FC236}">
                  <a16:creationId xmlns:a16="http://schemas.microsoft.com/office/drawing/2014/main" id="{5204D8D0-73EA-9FFF-67EA-0A946B90C586}"/>
                </a:ext>
              </a:extLst>
            </p:cNvPr>
            <p:cNvSpPr/>
            <p:nvPr/>
          </p:nvSpPr>
          <p:spPr>
            <a:xfrm>
              <a:off x="3828912" y="3289797"/>
              <a:ext cx="205681" cy="121158"/>
            </a:xfrm>
            <a:custGeom>
              <a:avLst/>
              <a:gdLst/>
              <a:ahLst/>
              <a:cxnLst/>
              <a:rect l="l" t="t" r="r" b="b"/>
              <a:pathLst>
                <a:path w="9741" h="5738" fill="none" extrusionOk="0">
                  <a:moveTo>
                    <a:pt x="9740" y="0"/>
                  </a:moveTo>
                  <a:cubicBezTo>
                    <a:pt x="5704" y="0"/>
                    <a:pt x="1968" y="2202"/>
                    <a:pt x="0" y="57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688;p51">
              <a:extLst>
                <a:ext uri="{FF2B5EF4-FFF2-40B4-BE49-F238E27FC236}">
                  <a16:creationId xmlns:a16="http://schemas.microsoft.com/office/drawing/2014/main" id="{13936525-81EA-B1CF-17BA-79FBE857FA17}"/>
                </a:ext>
              </a:extLst>
            </p:cNvPr>
            <p:cNvSpPr/>
            <p:nvPr/>
          </p:nvSpPr>
          <p:spPr>
            <a:xfrm>
              <a:off x="4030350" y="3620120"/>
              <a:ext cx="220483" cy="140879"/>
            </a:xfrm>
            <a:custGeom>
              <a:avLst/>
              <a:gdLst/>
              <a:ahLst/>
              <a:cxnLst/>
              <a:rect l="l" t="t" r="r" b="b"/>
              <a:pathLst>
                <a:path w="10442" h="6672" fill="none" extrusionOk="0">
                  <a:moveTo>
                    <a:pt x="0" y="6672"/>
                  </a:moveTo>
                  <a:lnTo>
                    <a:pt x="200" y="6672"/>
                  </a:lnTo>
                  <a:cubicBezTo>
                    <a:pt x="4637" y="6672"/>
                    <a:pt x="8673" y="4070"/>
                    <a:pt x="10441"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689;p51">
              <a:extLst>
                <a:ext uri="{FF2B5EF4-FFF2-40B4-BE49-F238E27FC236}">
                  <a16:creationId xmlns:a16="http://schemas.microsoft.com/office/drawing/2014/main" id="{DABCB03E-6BC9-CD38-931D-98C5CC1A3FA0}"/>
                </a:ext>
              </a:extLst>
            </p:cNvPr>
            <p:cNvSpPr/>
            <p:nvPr/>
          </p:nvSpPr>
          <p:spPr>
            <a:xfrm>
              <a:off x="3854250" y="3319379"/>
              <a:ext cx="180343" cy="106356"/>
            </a:xfrm>
            <a:custGeom>
              <a:avLst/>
              <a:gdLst/>
              <a:ahLst/>
              <a:cxnLst/>
              <a:rect l="l" t="t" r="r" b="b"/>
              <a:pathLst>
                <a:path w="8541" h="5037" fill="none" extrusionOk="0">
                  <a:moveTo>
                    <a:pt x="8540" y="0"/>
                  </a:moveTo>
                  <a:cubicBezTo>
                    <a:pt x="5005" y="0"/>
                    <a:pt x="1702" y="1901"/>
                    <a:pt x="1" y="503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690;p51">
              <a:extLst>
                <a:ext uri="{FF2B5EF4-FFF2-40B4-BE49-F238E27FC236}">
                  <a16:creationId xmlns:a16="http://schemas.microsoft.com/office/drawing/2014/main" id="{25E69271-FFBB-9E2B-F39C-FC2E1D600DC2}"/>
                </a:ext>
              </a:extLst>
            </p:cNvPr>
            <p:cNvSpPr/>
            <p:nvPr/>
          </p:nvSpPr>
          <p:spPr>
            <a:xfrm>
              <a:off x="4034573" y="3610259"/>
              <a:ext cx="188789" cy="121876"/>
            </a:xfrm>
            <a:custGeom>
              <a:avLst/>
              <a:gdLst/>
              <a:ahLst/>
              <a:cxnLst/>
              <a:rect l="l" t="t" r="r" b="b"/>
              <a:pathLst>
                <a:path w="8941" h="5772" fill="none" extrusionOk="0">
                  <a:moveTo>
                    <a:pt x="0" y="5771"/>
                  </a:moveTo>
                  <a:cubicBezTo>
                    <a:pt x="3870" y="5771"/>
                    <a:pt x="7372" y="3503"/>
                    <a:pt x="8940"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691;p51">
              <a:extLst>
                <a:ext uri="{FF2B5EF4-FFF2-40B4-BE49-F238E27FC236}">
                  <a16:creationId xmlns:a16="http://schemas.microsoft.com/office/drawing/2014/main" id="{D32837BD-2135-7B95-199D-71D8D38AC3C8}"/>
                </a:ext>
              </a:extLst>
            </p:cNvPr>
            <p:cNvSpPr/>
            <p:nvPr/>
          </p:nvSpPr>
          <p:spPr>
            <a:xfrm>
              <a:off x="3882439" y="3351073"/>
              <a:ext cx="152155" cy="89464"/>
            </a:xfrm>
            <a:custGeom>
              <a:avLst/>
              <a:gdLst/>
              <a:ahLst/>
              <a:cxnLst/>
              <a:rect l="l" t="t" r="r" b="b"/>
              <a:pathLst>
                <a:path w="7206" h="4237" fill="none" extrusionOk="0">
                  <a:moveTo>
                    <a:pt x="7205" y="0"/>
                  </a:moveTo>
                  <a:cubicBezTo>
                    <a:pt x="4203" y="0"/>
                    <a:pt x="1468" y="1635"/>
                    <a:pt x="0" y="42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692;p51">
              <a:extLst>
                <a:ext uri="{FF2B5EF4-FFF2-40B4-BE49-F238E27FC236}">
                  <a16:creationId xmlns:a16="http://schemas.microsoft.com/office/drawing/2014/main" id="{85FA6CB8-86AD-CB26-45D5-C2302A1D98FF}"/>
                </a:ext>
              </a:extLst>
            </p:cNvPr>
            <p:cNvSpPr/>
            <p:nvPr/>
          </p:nvSpPr>
          <p:spPr>
            <a:xfrm>
              <a:off x="4034573" y="3600399"/>
              <a:ext cx="157792" cy="100043"/>
            </a:xfrm>
            <a:custGeom>
              <a:avLst/>
              <a:gdLst/>
              <a:ahLst/>
              <a:cxnLst/>
              <a:rect l="l" t="t" r="r" b="b"/>
              <a:pathLst>
                <a:path w="7473" h="4738" fill="none" extrusionOk="0">
                  <a:moveTo>
                    <a:pt x="0" y="4737"/>
                  </a:moveTo>
                  <a:cubicBezTo>
                    <a:pt x="3203" y="4737"/>
                    <a:pt x="6105" y="2869"/>
                    <a:pt x="7472" y="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693;p51">
              <a:extLst>
                <a:ext uri="{FF2B5EF4-FFF2-40B4-BE49-F238E27FC236}">
                  <a16:creationId xmlns:a16="http://schemas.microsoft.com/office/drawing/2014/main" id="{5A3DAFD0-2296-7B48-8E49-E794E1239F5D}"/>
                </a:ext>
              </a:extLst>
            </p:cNvPr>
            <p:cNvSpPr/>
            <p:nvPr/>
          </p:nvSpPr>
          <p:spPr>
            <a:xfrm>
              <a:off x="4199375" y="2222877"/>
              <a:ext cx="634632" cy="576735"/>
            </a:xfrm>
            <a:custGeom>
              <a:avLst/>
              <a:gdLst/>
              <a:ahLst/>
              <a:cxnLst/>
              <a:rect l="l" t="t" r="r" b="b"/>
              <a:pathLst>
                <a:path w="30056" h="27314" extrusionOk="0">
                  <a:moveTo>
                    <a:pt x="26100" y="1"/>
                  </a:moveTo>
                  <a:cubicBezTo>
                    <a:pt x="25426" y="1"/>
                    <a:pt x="24673" y="118"/>
                    <a:pt x="23985" y="493"/>
                  </a:cubicBezTo>
                  <a:cubicBezTo>
                    <a:pt x="22484" y="1327"/>
                    <a:pt x="17180" y="8732"/>
                    <a:pt x="15379" y="11268"/>
                  </a:cubicBezTo>
                  <a:lnTo>
                    <a:pt x="15279" y="11167"/>
                  </a:lnTo>
                  <a:cubicBezTo>
                    <a:pt x="15212" y="11067"/>
                    <a:pt x="15120" y="11017"/>
                    <a:pt x="15028" y="11017"/>
                  </a:cubicBezTo>
                  <a:cubicBezTo>
                    <a:pt x="14937" y="11017"/>
                    <a:pt x="14845" y="11067"/>
                    <a:pt x="14778" y="11167"/>
                  </a:cubicBezTo>
                  <a:cubicBezTo>
                    <a:pt x="14778" y="11167"/>
                    <a:pt x="13544" y="12268"/>
                    <a:pt x="13577" y="12669"/>
                  </a:cubicBezTo>
                  <a:cubicBezTo>
                    <a:pt x="13711" y="12902"/>
                    <a:pt x="13878" y="13136"/>
                    <a:pt x="14078" y="13336"/>
                  </a:cubicBezTo>
                  <a:lnTo>
                    <a:pt x="3770" y="23743"/>
                  </a:lnTo>
                  <a:cubicBezTo>
                    <a:pt x="3770" y="23743"/>
                    <a:pt x="1002" y="23810"/>
                    <a:pt x="501" y="24077"/>
                  </a:cubicBezTo>
                  <a:cubicBezTo>
                    <a:pt x="1" y="24310"/>
                    <a:pt x="1" y="24377"/>
                    <a:pt x="1" y="25311"/>
                  </a:cubicBezTo>
                  <a:cubicBezTo>
                    <a:pt x="1" y="26245"/>
                    <a:pt x="134" y="27112"/>
                    <a:pt x="301" y="27179"/>
                  </a:cubicBezTo>
                  <a:cubicBezTo>
                    <a:pt x="418" y="27218"/>
                    <a:pt x="842" y="27314"/>
                    <a:pt x="1201" y="27314"/>
                  </a:cubicBezTo>
                  <a:cubicBezTo>
                    <a:pt x="1457" y="27314"/>
                    <a:pt x="1680" y="27265"/>
                    <a:pt x="1736" y="27112"/>
                  </a:cubicBezTo>
                  <a:cubicBezTo>
                    <a:pt x="1869" y="26745"/>
                    <a:pt x="1435" y="26045"/>
                    <a:pt x="1435" y="26045"/>
                  </a:cubicBezTo>
                  <a:cubicBezTo>
                    <a:pt x="1435" y="26045"/>
                    <a:pt x="1656" y="25457"/>
                    <a:pt x="2118" y="25457"/>
                  </a:cubicBezTo>
                  <a:cubicBezTo>
                    <a:pt x="2195" y="25457"/>
                    <a:pt x="2279" y="25473"/>
                    <a:pt x="2369" y="25511"/>
                  </a:cubicBezTo>
                  <a:cubicBezTo>
                    <a:pt x="2877" y="25709"/>
                    <a:pt x="3313" y="26311"/>
                    <a:pt x="3920" y="26311"/>
                  </a:cubicBezTo>
                  <a:cubicBezTo>
                    <a:pt x="4031" y="26311"/>
                    <a:pt x="4147" y="26291"/>
                    <a:pt x="4271" y="26245"/>
                  </a:cubicBezTo>
                  <a:cubicBezTo>
                    <a:pt x="5071" y="25945"/>
                    <a:pt x="5738" y="24644"/>
                    <a:pt x="5738" y="24644"/>
                  </a:cubicBezTo>
                  <a:lnTo>
                    <a:pt x="16880" y="16405"/>
                  </a:lnTo>
                  <a:cubicBezTo>
                    <a:pt x="17080" y="16638"/>
                    <a:pt x="17313" y="16838"/>
                    <a:pt x="17547" y="17038"/>
                  </a:cubicBezTo>
                  <a:cubicBezTo>
                    <a:pt x="17590" y="17067"/>
                    <a:pt x="17645" y="17081"/>
                    <a:pt x="17709" y="17081"/>
                  </a:cubicBezTo>
                  <a:cubicBezTo>
                    <a:pt x="18234" y="17081"/>
                    <a:pt x="19345" y="16184"/>
                    <a:pt x="19315" y="15737"/>
                  </a:cubicBezTo>
                  <a:cubicBezTo>
                    <a:pt x="19315" y="15704"/>
                    <a:pt x="19315" y="15671"/>
                    <a:pt x="19315" y="15671"/>
                  </a:cubicBezTo>
                  <a:lnTo>
                    <a:pt x="30056" y="8832"/>
                  </a:lnTo>
                  <a:lnTo>
                    <a:pt x="28121" y="326"/>
                  </a:lnTo>
                  <a:cubicBezTo>
                    <a:pt x="28121" y="326"/>
                    <a:pt x="27222" y="1"/>
                    <a:pt x="26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694;p51">
              <a:extLst>
                <a:ext uri="{FF2B5EF4-FFF2-40B4-BE49-F238E27FC236}">
                  <a16:creationId xmlns:a16="http://schemas.microsoft.com/office/drawing/2014/main" id="{3A86C95D-48EF-EF7D-88C1-61709AF76294}"/>
                </a:ext>
              </a:extLst>
            </p:cNvPr>
            <p:cNvSpPr/>
            <p:nvPr/>
          </p:nvSpPr>
          <p:spPr>
            <a:xfrm>
              <a:off x="4202542" y="2761162"/>
              <a:ext cx="84903" cy="119426"/>
            </a:xfrm>
            <a:custGeom>
              <a:avLst/>
              <a:gdLst/>
              <a:ahLst/>
              <a:cxnLst/>
              <a:rect l="l" t="t" r="r" b="b"/>
              <a:pathLst>
                <a:path w="4021" h="5656" extrusionOk="0">
                  <a:moveTo>
                    <a:pt x="749" y="0"/>
                  </a:moveTo>
                  <a:cubicBezTo>
                    <a:pt x="372" y="0"/>
                    <a:pt x="1" y="386"/>
                    <a:pt x="251" y="819"/>
                  </a:cubicBezTo>
                  <a:lnTo>
                    <a:pt x="2853" y="5355"/>
                  </a:lnTo>
                  <a:cubicBezTo>
                    <a:pt x="2953" y="5522"/>
                    <a:pt x="3120" y="5622"/>
                    <a:pt x="3320" y="5655"/>
                  </a:cubicBezTo>
                  <a:cubicBezTo>
                    <a:pt x="3754" y="5655"/>
                    <a:pt x="4021" y="5188"/>
                    <a:pt x="3820" y="4822"/>
                  </a:cubicBezTo>
                  <a:lnTo>
                    <a:pt x="1219" y="285"/>
                  </a:lnTo>
                  <a:cubicBezTo>
                    <a:pt x="1102" y="84"/>
                    <a:pt x="925" y="0"/>
                    <a:pt x="749" y="0"/>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695;p51">
              <a:extLst>
                <a:ext uri="{FF2B5EF4-FFF2-40B4-BE49-F238E27FC236}">
                  <a16:creationId xmlns:a16="http://schemas.microsoft.com/office/drawing/2014/main" id="{26CBEB65-73AD-50FD-ECAD-2FE2EFDCB89C}"/>
                </a:ext>
              </a:extLst>
            </p:cNvPr>
            <p:cNvSpPr/>
            <p:nvPr/>
          </p:nvSpPr>
          <p:spPr>
            <a:xfrm>
              <a:off x="4166985" y="2491777"/>
              <a:ext cx="366979" cy="304077"/>
            </a:xfrm>
            <a:custGeom>
              <a:avLst/>
              <a:gdLst/>
              <a:ahLst/>
              <a:cxnLst/>
              <a:rect l="l" t="t" r="r" b="b"/>
              <a:pathLst>
                <a:path w="17380" h="14401" extrusionOk="0">
                  <a:moveTo>
                    <a:pt x="14444" y="0"/>
                  </a:moveTo>
                  <a:lnTo>
                    <a:pt x="3770" y="10841"/>
                  </a:lnTo>
                  <a:cubicBezTo>
                    <a:pt x="3770" y="10841"/>
                    <a:pt x="1001" y="10908"/>
                    <a:pt x="501" y="11142"/>
                  </a:cubicBezTo>
                  <a:cubicBezTo>
                    <a:pt x="1" y="11408"/>
                    <a:pt x="1" y="11475"/>
                    <a:pt x="1" y="12409"/>
                  </a:cubicBezTo>
                  <a:cubicBezTo>
                    <a:pt x="1" y="13343"/>
                    <a:pt x="134" y="14210"/>
                    <a:pt x="334" y="14244"/>
                  </a:cubicBezTo>
                  <a:cubicBezTo>
                    <a:pt x="436" y="14285"/>
                    <a:pt x="887" y="14400"/>
                    <a:pt x="1252" y="14400"/>
                  </a:cubicBezTo>
                  <a:cubicBezTo>
                    <a:pt x="1485" y="14400"/>
                    <a:pt x="1683" y="14353"/>
                    <a:pt x="1735" y="14210"/>
                  </a:cubicBezTo>
                  <a:cubicBezTo>
                    <a:pt x="1869" y="13810"/>
                    <a:pt x="1435" y="13143"/>
                    <a:pt x="1435" y="13143"/>
                  </a:cubicBezTo>
                  <a:cubicBezTo>
                    <a:pt x="1435" y="13143"/>
                    <a:pt x="1664" y="12533"/>
                    <a:pt x="2143" y="12533"/>
                  </a:cubicBezTo>
                  <a:cubicBezTo>
                    <a:pt x="2213" y="12533"/>
                    <a:pt x="2288" y="12546"/>
                    <a:pt x="2369" y="12576"/>
                  </a:cubicBezTo>
                  <a:cubicBezTo>
                    <a:pt x="2877" y="12802"/>
                    <a:pt x="3313" y="13410"/>
                    <a:pt x="3920" y="13410"/>
                  </a:cubicBezTo>
                  <a:cubicBezTo>
                    <a:pt x="4031" y="13410"/>
                    <a:pt x="4147" y="13389"/>
                    <a:pt x="4270" y="13343"/>
                  </a:cubicBezTo>
                  <a:cubicBezTo>
                    <a:pt x="5071" y="13010"/>
                    <a:pt x="5771" y="11742"/>
                    <a:pt x="5771" y="11742"/>
                  </a:cubicBezTo>
                  <a:lnTo>
                    <a:pt x="17380" y="3103"/>
                  </a:lnTo>
                  <a:lnTo>
                    <a:pt x="14444" y="0"/>
                  </a:lnTo>
                  <a:close/>
                </a:path>
              </a:pathLst>
            </a:custGeom>
            <a:solidFill>
              <a:srgbClr val="FFFFFF"/>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696;p51">
              <a:extLst>
                <a:ext uri="{FF2B5EF4-FFF2-40B4-BE49-F238E27FC236}">
                  <a16:creationId xmlns:a16="http://schemas.microsoft.com/office/drawing/2014/main" id="{96C87615-31C8-D490-0077-9D9BE001875D}"/>
                </a:ext>
              </a:extLst>
            </p:cNvPr>
            <p:cNvSpPr/>
            <p:nvPr/>
          </p:nvSpPr>
          <p:spPr>
            <a:xfrm>
              <a:off x="4181786" y="2743066"/>
              <a:ext cx="63408" cy="54413"/>
            </a:xfrm>
            <a:custGeom>
              <a:avLst/>
              <a:gdLst/>
              <a:ahLst/>
              <a:cxnLst/>
              <a:rect l="l" t="t" r="r" b="b"/>
              <a:pathLst>
                <a:path w="3003" h="2577" extrusionOk="0">
                  <a:moveTo>
                    <a:pt x="1723" y="0"/>
                  </a:moveTo>
                  <a:cubicBezTo>
                    <a:pt x="1411" y="0"/>
                    <a:pt x="1093" y="116"/>
                    <a:pt x="834" y="375"/>
                  </a:cubicBezTo>
                  <a:cubicBezTo>
                    <a:pt x="0" y="1175"/>
                    <a:pt x="600" y="2576"/>
                    <a:pt x="1735" y="2576"/>
                  </a:cubicBezTo>
                  <a:cubicBezTo>
                    <a:pt x="2435" y="2576"/>
                    <a:pt x="3002" y="2009"/>
                    <a:pt x="3002" y="1275"/>
                  </a:cubicBezTo>
                  <a:cubicBezTo>
                    <a:pt x="3002" y="508"/>
                    <a:pt x="2376" y="0"/>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97;p51">
              <a:extLst>
                <a:ext uri="{FF2B5EF4-FFF2-40B4-BE49-F238E27FC236}">
                  <a16:creationId xmlns:a16="http://schemas.microsoft.com/office/drawing/2014/main" id="{1FD8D811-1867-D3A8-8919-5C5E6BE4A11D}"/>
                </a:ext>
              </a:extLst>
            </p:cNvPr>
            <p:cNvSpPr/>
            <p:nvPr/>
          </p:nvSpPr>
          <p:spPr>
            <a:xfrm>
              <a:off x="4805122" y="2788569"/>
              <a:ext cx="205681" cy="87522"/>
            </a:xfrm>
            <a:custGeom>
              <a:avLst/>
              <a:gdLst/>
              <a:ahLst/>
              <a:cxnLst/>
              <a:rect l="l" t="t" r="r" b="b"/>
              <a:pathLst>
                <a:path w="9741" h="4145" extrusionOk="0">
                  <a:moveTo>
                    <a:pt x="8331" y="0"/>
                  </a:moveTo>
                  <a:cubicBezTo>
                    <a:pt x="7887" y="0"/>
                    <a:pt x="7409" y="165"/>
                    <a:pt x="7072" y="288"/>
                  </a:cubicBezTo>
                  <a:cubicBezTo>
                    <a:pt x="5904" y="855"/>
                    <a:pt x="4670" y="1189"/>
                    <a:pt x="3403" y="1322"/>
                  </a:cubicBezTo>
                  <a:cubicBezTo>
                    <a:pt x="1368" y="1489"/>
                    <a:pt x="0" y="1222"/>
                    <a:pt x="467" y="2690"/>
                  </a:cubicBezTo>
                  <a:cubicBezTo>
                    <a:pt x="813" y="3703"/>
                    <a:pt x="2399" y="4144"/>
                    <a:pt x="4106" y="4144"/>
                  </a:cubicBezTo>
                  <a:cubicBezTo>
                    <a:pt x="4870" y="4144"/>
                    <a:pt x="5659" y="4056"/>
                    <a:pt x="6371" y="3890"/>
                  </a:cubicBezTo>
                  <a:cubicBezTo>
                    <a:pt x="8640" y="3323"/>
                    <a:pt x="9740" y="2489"/>
                    <a:pt x="9474" y="1022"/>
                  </a:cubicBezTo>
                  <a:cubicBezTo>
                    <a:pt x="9329" y="228"/>
                    <a:pt x="8854" y="0"/>
                    <a:pt x="83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98;p51">
              <a:extLst>
                <a:ext uri="{FF2B5EF4-FFF2-40B4-BE49-F238E27FC236}">
                  <a16:creationId xmlns:a16="http://schemas.microsoft.com/office/drawing/2014/main" id="{3D8AE086-3E7C-2C19-3713-0FADF7B136D0}"/>
                </a:ext>
              </a:extLst>
            </p:cNvPr>
            <p:cNvSpPr/>
            <p:nvPr/>
          </p:nvSpPr>
          <p:spPr>
            <a:xfrm>
              <a:off x="4487468" y="2703074"/>
              <a:ext cx="435771" cy="706466"/>
            </a:xfrm>
            <a:custGeom>
              <a:avLst/>
              <a:gdLst/>
              <a:ahLst/>
              <a:cxnLst/>
              <a:rect l="l" t="t" r="r" b="b"/>
              <a:pathLst>
                <a:path w="20638" h="33458" extrusionOk="0">
                  <a:moveTo>
                    <a:pt x="18299" y="1"/>
                  </a:moveTo>
                  <a:cubicBezTo>
                    <a:pt x="17310" y="1"/>
                    <a:pt x="16094" y="416"/>
                    <a:pt x="14877" y="1135"/>
                  </a:cubicBezTo>
                  <a:cubicBezTo>
                    <a:pt x="14877" y="1135"/>
                    <a:pt x="734" y="11609"/>
                    <a:pt x="367" y="13810"/>
                  </a:cubicBezTo>
                  <a:cubicBezTo>
                    <a:pt x="0" y="16012"/>
                    <a:pt x="2569" y="32724"/>
                    <a:pt x="2569" y="32724"/>
                  </a:cubicBezTo>
                  <a:lnTo>
                    <a:pt x="4770" y="33458"/>
                  </a:lnTo>
                  <a:cubicBezTo>
                    <a:pt x="4770" y="33458"/>
                    <a:pt x="5971" y="18580"/>
                    <a:pt x="7138" y="15745"/>
                  </a:cubicBezTo>
                  <a:cubicBezTo>
                    <a:pt x="8339" y="12876"/>
                    <a:pt x="20181" y="6172"/>
                    <a:pt x="20481" y="2802"/>
                  </a:cubicBezTo>
                  <a:cubicBezTo>
                    <a:pt x="20638" y="830"/>
                    <a:pt x="19696" y="1"/>
                    <a:pt x="18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99;p51">
              <a:extLst>
                <a:ext uri="{FF2B5EF4-FFF2-40B4-BE49-F238E27FC236}">
                  <a16:creationId xmlns:a16="http://schemas.microsoft.com/office/drawing/2014/main" id="{665F7727-BF2A-BBD8-2A66-24C2E1AF06CA}"/>
                </a:ext>
              </a:extLst>
            </p:cNvPr>
            <p:cNvSpPr/>
            <p:nvPr/>
          </p:nvSpPr>
          <p:spPr>
            <a:xfrm>
              <a:off x="4436750" y="3394021"/>
              <a:ext cx="151458" cy="81018"/>
            </a:xfrm>
            <a:custGeom>
              <a:avLst/>
              <a:gdLst/>
              <a:ahLst/>
              <a:cxnLst/>
              <a:rect l="l" t="t" r="r" b="b"/>
              <a:pathLst>
                <a:path w="7173" h="3837" extrusionOk="0">
                  <a:moveTo>
                    <a:pt x="4971" y="1"/>
                  </a:moveTo>
                  <a:cubicBezTo>
                    <a:pt x="4270" y="168"/>
                    <a:pt x="3570" y="301"/>
                    <a:pt x="2869" y="368"/>
                  </a:cubicBezTo>
                  <a:cubicBezTo>
                    <a:pt x="2808" y="371"/>
                    <a:pt x="2745" y="373"/>
                    <a:pt x="2682" y="373"/>
                  </a:cubicBezTo>
                  <a:cubicBezTo>
                    <a:pt x="1842" y="373"/>
                    <a:pt x="838" y="95"/>
                    <a:pt x="330" y="95"/>
                  </a:cubicBezTo>
                  <a:cubicBezTo>
                    <a:pt x="125" y="95"/>
                    <a:pt x="0" y="140"/>
                    <a:pt x="0" y="268"/>
                  </a:cubicBezTo>
                  <a:cubicBezTo>
                    <a:pt x="0" y="701"/>
                    <a:pt x="2035" y="2469"/>
                    <a:pt x="3036" y="2569"/>
                  </a:cubicBezTo>
                  <a:cubicBezTo>
                    <a:pt x="4037" y="2636"/>
                    <a:pt x="5337" y="2736"/>
                    <a:pt x="5337" y="2736"/>
                  </a:cubicBezTo>
                  <a:lnTo>
                    <a:pt x="5371" y="3437"/>
                  </a:lnTo>
                  <a:lnTo>
                    <a:pt x="6705" y="3837"/>
                  </a:lnTo>
                  <a:lnTo>
                    <a:pt x="7172" y="701"/>
                  </a:lnTo>
                  <a:lnTo>
                    <a:pt x="49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700;p51">
              <a:extLst>
                <a:ext uri="{FF2B5EF4-FFF2-40B4-BE49-F238E27FC236}">
                  <a16:creationId xmlns:a16="http://schemas.microsoft.com/office/drawing/2014/main" id="{CF22F16B-B195-56D6-BC9A-8BB1CFC44A50}"/>
                </a:ext>
              </a:extLst>
            </p:cNvPr>
            <p:cNvSpPr/>
            <p:nvPr/>
          </p:nvSpPr>
          <p:spPr>
            <a:xfrm>
              <a:off x="4445893" y="3420794"/>
              <a:ext cx="104984" cy="71854"/>
            </a:xfrm>
            <a:custGeom>
              <a:avLst/>
              <a:gdLst/>
              <a:ahLst/>
              <a:cxnLst/>
              <a:rect l="l" t="t" r="r" b="b"/>
              <a:pathLst>
                <a:path w="4972" h="3403" extrusionOk="0">
                  <a:moveTo>
                    <a:pt x="635" y="0"/>
                  </a:moveTo>
                  <a:lnTo>
                    <a:pt x="1" y="1235"/>
                  </a:lnTo>
                  <a:lnTo>
                    <a:pt x="4337" y="3403"/>
                  </a:lnTo>
                  <a:lnTo>
                    <a:pt x="4971" y="2202"/>
                  </a:lnTo>
                  <a:lnTo>
                    <a:pt x="635" y="0"/>
                  </a:lnTo>
                  <a:close/>
                </a:path>
              </a:pathLst>
            </a:custGeom>
            <a:solidFill>
              <a:schemeClr val="lt1"/>
            </a:solidFill>
            <a:ln w="10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701;p51">
              <a:extLst>
                <a:ext uri="{FF2B5EF4-FFF2-40B4-BE49-F238E27FC236}">
                  <a16:creationId xmlns:a16="http://schemas.microsoft.com/office/drawing/2014/main" id="{B0F501E3-D1C6-B8AF-0C29-04A14324E0A5}"/>
                </a:ext>
              </a:extLst>
            </p:cNvPr>
            <p:cNvSpPr/>
            <p:nvPr/>
          </p:nvSpPr>
          <p:spPr>
            <a:xfrm>
              <a:off x="4498026" y="3448265"/>
              <a:ext cx="128907" cy="88767"/>
            </a:xfrm>
            <a:custGeom>
              <a:avLst/>
              <a:gdLst/>
              <a:ahLst/>
              <a:cxnLst/>
              <a:rect l="l" t="t" r="r" b="b"/>
              <a:pathLst>
                <a:path w="6105" h="4204" extrusionOk="0">
                  <a:moveTo>
                    <a:pt x="134" y="0"/>
                  </a:moveTo>
                  <a:lnTo>
                    <a:pt x="0" y="401"/>
                  </a:lnTo>
                  <a:lnTo>
                    <a:pt x="5571" y="4203"/>
                  </a:lnTo>
                  <a:lnTo>
                    <a:pt x="6105" y="2869"/>
                  </a:lnTo>
                  <a:lnTo>
                    <a:pt x="134" y="0"/>
                  </a:lnTo>
                  <a:close/>
                </a:path>
              </a:pathLst>
            </a:custGeom>
            <a:solidFill>
              <a:srgbClr val="FFFFFF"/>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702;p51">
              <a:extLst>
                <a:ext uri="{FF2B5EF4-FFF2-40B4-BE49-F238E27FC236}">
                  <a16:creationId xmlns:a16="http://schemas.microsoft.com/office/drawing/2014/main" id="{CB0795EA-E6C4-2A0E-BD5C-A2165A603102}"/>
                </a:ext>
              </a:extLst>
            </p:cNvPr>
            <p:cNvSpPr/>
            <p:nvPr/>
          </p:nvSpPr>
          <p:spPr>
            <a:xfrm>
              <a:off x="4021186" y="2857024"/>
              <a:ext cx="1093863" cy="700427"/>
            </a:xfrm>
            <a:custGeom>
              <a:avLst/>
              <a:gdLst/>
              <a:ahLst/>
              <a:cxnLst/>
              <a:rect l="l" t="t" r="r" b="b"/>
              <a:pathLst>
                <a:path w="51805" h="33172" extrusionOk="0">
                  <a:moveTo>
                    <a:pt x="38228" y="4985"/>
                  </a:moveTo>
                  <a:lnTo>
                    <a:pt x="28354" y="31070"/>
                  </a:lnTo>
                  <a:lnTo>
                    <a:pt x="10208" y="9588"/>
                  </a:lnTo>
                  <a:cubicBezTo>
                    <a:pt x="10708" y="7887"/>
                    <a:pt x="11109" y="6319"/>
                    <a:pt x="11442" y="4985"/>
                  </a:cubicBezTo>
                  <a:close/>
                  <a:moveTo>
                    <a:pt x="39796" y="3917"/>
                  </a:moveTo>
                  <a:lnTo>
                    <a:pt x="50637" y="31170"/>
                  </a:lnTo>
                  <a:lnTo>
                    <a:pt x="29121" y="32104"/>
                  </a:lnTo>
                  <a:lnTo>
                    <a:pt x="39796" y="3917"/>
                  </a:lnTo>
                  <a:close/>
                  <a:moveTo>
                    <a:pt x="11896" y="1"/>
                  </a:moveTo>
                  <a:cubicBezTo>
                    <a:pt x="11661" y="1"/>
                    <a:pt x="11432" y="138"/>
                    <a:pt x="11375" y="448"/>
                  </a:cubicBezTo>
                  <a:cubicBezTo>
                    <a:pt x="11342" y="648"/>
                    <a:pt x="7539" y="19162"/>
                    <a:pt x="167" y="31370"/>
                  </a:cubicBezTo>
                  <a:cubicBezTo>
                    <a:pt x="1" y="31637"/>
                    <a:pt x="101" y="31971"/>
                    <a:pt x="368" y="32138"/>
                  </a:cubicBezTo>
                  <a:cubicBezTo>
                    <a:pt x="445" y="32193"/>
                    <a:pt x="538" y="32219"/>
                    <a:pt x="632" y="32219"/>
                  </a:cubicBezTo>
                  <a:cubicBezTo>
                    <a:pt x="820" y="32219"/>
                    <a:pt x="1012" y="32115"/>
                    <a:pt x="1101" y="31938"/>
                  </a:cubicBezTo>
                  <a:cubicBezTo>
                    <a:pt x="5038" y="25466"/>
                    <a:pt x="7940" y="17260"/>
                    <a:pt x="9841" y="10856"/>
                  </a:cubicBezTo>
                  <a:lnTo>
                    <a:pt x="28121" y="32471"/>
                  </a:lnTo>
                  <a:cubicBezTo>
                    <a:pt x="28121" y="32571"/>
                    <a:pt x="28187" y="32638"/>
                    <a:pt x="28254" y="32738"/>
                  </a:cubicBezTo>
                  <a:cubicBezTo>
                    <a:pt x="28454" y="33005"/>
                    <a:pt x="28788" y="33172"/>
                    <a:pt x="29121" y="33172"/>
                  </a:cubicBezTo>
                  <a:lnTo>
                    <a:pt x="29188" y="33172"/>
                  </a:lnTo>
                  <a:lnTo>
                    <a:pt x="50703" y="32238"/>
                  </a:lnTo>
                  <a:cubicBezTo>
                    <a:pt x="51070" y="32238"/>
                    <a:pt x="51404" y="32038"/>
                    <a:pt x="51604" y="31737"/>
                  </a:cubicBezTo>
                  <a:cubicBezTo>
                    <a:pt x="51771" y="31437"/>
                    <a:pt x="51804" y="31070"/>
                    <a:pt x="51671" y="30737"/>
                  </a:cubicBezTo>
                  <a:lnTo>
                    <a:pt x="40496" y="2650"/>
                  </a:lnTo>
                  <a:cubicBezTo>
                    <a:pt x="40463" y="2550"/>
                    <a:pt x="40429" y="2483"/>
                    <a:pt x="40363" y="2450"/>
                  </a:cubicBezTo>
                  <a:lnTo>
                    <a:pt x="40963" y="882"/>
                  </a:lnTo>
                  <a:cubicBezTo>
                    <a:pt x="41111" y="440"/>
                    <a:pt x="40766" y="130"/>
                    <a:pt x="40425" y="130"/>
                  </a:cubicBezTo>
                  <a:cubicBezTo>
                    <a:pt x="40226" y="130"/>
                    <a:pt x="40027" y="236"/>
                    <a:pt x="39929" y="482"/>
                  </a:cubicBezTo>
                  <a:lnTo>
                    <a:pt x="38628" y="3884"/>
                  </a:lnTo>
                  <a:lnTo>
                    <a:pt x="11709" y="3884"/>
                  </a:lnTo>
                  <a:cubicBezTo>
                    <a:pt x="12209" y="1916"/>
                    <a:pt x="12443" y="715"/>
                    <a:pt x="12476" y="682"/>
                  </a:cubicBezTo>
                  <a:cubicBezTo>
                    <a:pt x="12553" y="258"/>
                    <a:pt x="12219" y="1"/>
                    <a:pt x="11896" y="1"/>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703;p51">
              <a:extLst>
                <a:ext uri="{FF2B5EF4-FFF2-40B4-BE49-F238E27FC236}">
                  <a16:creationId xmlns:a16="http://schemas.microsoft.com/office/drawing/2014/main" id="{8A49E6B5-134F-6D17-6B40-D0CFC638A404}"/>
                </a:ext>
              </a:extLst>
            </p:cNvPr>
            <p:cNvSpPr/>
            <p:nvPr/>
          </p:nvSpPr>
          <p:spPr>
            <a:xfrm>
              <a:off x="4236706" y="2841673"/>
              <a:ext cx="63429" cy="54413"/>
            </a:xfrm>
            <a:custGeom>
              <a:avLst/>
              <a:gdLst/>
              <a:ahLst/>
              <a:cxnLst/>
              <a:rect l="l" t="t" r="r" b="b"/>
              <a:pathLst>
                <a:path w="3004" h="2577" extrusionOk="0">
                  <a:moveTo>
                    <a:pt x="1698" y="0"/>
                  </a:moveTo>
                  <a:cubicBezTo>
                    <a:pt x="1382" y="0"/>
                    <a:pt x="1060" y="116"/>
                    <a:pt x="801" y="375"/>
                  </a:cubicBezTo>
                  <a:cubicBezTo>
                    <a:pt x="1" y="1175"/>
                    <a:pt x="568" y="2576"/>
                    <a:pt x="1702" y="2576"/>
                  </a:cubicBezTo>
                  <a:cubicBezTo>
                    <a:pt x="2436" y="2576"/>
                    <a:pt x="3003" y="2009"/>
                    <a:pt x="3003" y="1275"/>
                  </a:cubicBezTo>
                  <a:cubicBezTo>
                    <a:pt x="3003" y="508"/>
                    <a:pt x="2361" y="0"/>
                    <a:pt x="1698" y="0"/>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704;p51">
              <a:extLst>
                <a:ext uri="{FF2B5EF4-FFF2-40B4-BE49-F238E27FC236}">
                  <a16:creationId xmlns:a16="http://schemas.microsoft.com/office/drawing/2014/main" id="{FDE5D6FF-106B-7B66-AD95-EC6C9CE4A81B}"/>
                </a:ext>
              </a:extLst>
            </p:cNvPr>
            <p:cNvSpPr/>
            <p:nvPr/>
          </p:nvSpPr>
          <p:spPr>
            <a:xfrm>
              <a:off x="3983157" y="3487074"/>
              <a:ext cx="90182" cy="76711"/>
            </a:xfrm>
            <a:custGeom>
              <a:avLst/>
              <a:gdLst/>
              <a:ahLst/>
              <a:cxnLst/>
              <a:rect l="l" t="t" r="r" b="b"/>
              <a:pathLst>
                <a:path w="4271" h="3633" extrusionOk="0">
                  <a:moveTo>
                    <a:pt x="2432" y="0"/>
                  </a:moveTo>
                  <a:cubicBezTo>
                    <a:pt x="1987" y="0"/>
                    <a:pt x="1534" y="165"/>
                    <a:pt x="1168" y="531"/>
                  </a:cubicBezTo>
                  <a:cubicBezTo>
                    <a:pt x="0" y="1698"/>
                    <a:pt x="834" y="3633"/>
                    <a:pt x="2435" y="3633"/>
                  </a:cubicBezTo>
                  <a:cubicBezTo>
                    <a:pt x="3436" y="3633"/>
                    <a:pt x="4270" y="2832"/>
                    <a:pt x="4270" y="1832"/>
                  </a:cubicBezTo>
                  <a:cubicBezTo>
                    <a:pt x="4270" y="725"/>
                    <a:pt x="3367" y="0"/>
                    <a:pt x="2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705;p51">
              <a:extLst>
                <a:ext uri="{FF2B5EF4-FFF2-40B4-BE49-F238E27FC236}">
                  <a16:creationId xmlns:a16="http://schemas.microsoft.com/office/drawing/2014/main" id="{08CCE094-C4D0-46A0-E227-733C17ADC886}"/>
                </a:ext>
              </a:extLst>
            </p:cNvPr>
            <p:cNvSpPr/>
            <p:nvPr/>
          </p:nvSpPr>
          <p:spPr>
            <a:xfrm>
              <a:off x="5049528" y="3487074"/>
              <a:ext cx="90161" cy="76711"/>
            </a:xfrm>
            <a:custGeom>
              <a:avLst/>
              <a:gdLst/>
              <a:ahLst/>
              <a:cxnLst/>
              <a:rect l="l" t="t" r="r" b="b"/>
              <a:pathLst>
                <a:path w="4270" h="3633" extrusionOk="0">
                  <a:moveTo>
                    <a:pt x="2432" y="0"/>
                  </a:moveTo>
                  <a:cubicBezTo>
                    <a:pt x="1986" y="0"/>
                    <a:pt x="1534" y="165"/>
                    <a:pt x="1168" y="531"/>
                  </a:cubicBezTo>
                  <a:cubicBezTo>
                    <a:pt x="0" y="1665"/>
                    <a:pt x="834" y="3633"/>
                    <a:pt x="2435" y="3633"/>
                  </a:cubicBezTo>
                  <a:cubicBezTo>
                    <a:pt x="3436" y="3633"/>
                    <a:pt x="4270" y="2832"/>
                    <a:pt x="4270" y="1832"/>
                  </a:cubicBezTo>
                  <a:cubicBezTo>
                    <a:pt x="4270" y="725"/>
                    <a:pt x="3367" y="0"/>
                    <a:pt x="2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06;p51">
              <a:extLst>
                <a:ext uri="{FF2B5EF4-FFF2-40B4-BE49-F238E27FC236}">
                  <a16:creationId xmlns:a16="http://schemas.microsoft.com/office/drawing/2014/main" id="{4D312CFC-1AC4-3C49-24FE-495D72F13FCE}"/>
                </a:ext>
              </a:extLst>
            </p:cNvPr>
            <p:cNvSpPr/>
            <p:nvPr/>
          </p:nvSpPr>
          <p:spPr>
            <a:xfrm>
              <a:off x="4522667" y="3446090"/>
              <a:ext cx="185263" cy="158553"/>
            </a:xfrm>
            <a:custGeom>
              <a:avLst/>
              <a:gdLst/>
              <a:ahLst/>
              <a:cxnLst/>
              <a:rect l="l" t="t" r="r" b="b"/>
              <a:pathLst>
                <a:path w="8774" h="7509" extrusionOk="0">
                  <a:moveTo>
                    <a:pt x="4971" y="1"/>
                  </a:moveTo>
                  <a:cubicBezTo>
                    <a:pt x="4053" y="1"/>
                    <a:pt x="3121" y="341"/>
                    <a:pt x="2369" y="1104"/>
                  </a:cubicBezTo>
                  <a:cubicBezTo>
                    <a:pt x="1" y="3472"/>
                    <a:pt x="1669" y="7509"/>
                    <a:pt x="5004" y="7509"/>
                  </a:cubicBezTo>
                  <a:cubicBezTo>
                    <a:pt x="7073" y="7509"/>
                    <a:pt x="8774" y="5841"/>
                    <a:pt x="8774" y="3773"/>
                  </a:cubicBezTo>
                  <a:cubicBezTo>
                    <a:pt x="8774" y="1511"/>
                    <a:pt x="6903" y="1"/>
                    <a:pt x="4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2707;p51">
              <a:extLst>
                <a:ext uri="{FF2B5EF4-FFF2-40B4-BE49-F238E27FC236}">
                  <a16:creationId xmlns:a16="http://schemas.microsoft.com/office/drawing/2014/main" id="{A79472C3-85A4-69E0-6E1B-09B55CF24B10}"/>
                </a:ext>
              </a:extLst>
            </p:cNvPr>
            <p:cNvSpPr/>
            <p:nvPr/>
          </p:nvSpPr>
          <p:spPr>
            <a:xfrm>
              <a:off x="4602270" y="3508105"/>
              <a:ext cx="154266" cy="54287"/>
            </a:xfrm>
            <a:custGeom>
              <a:avLst/>
              <a:gdLst/>
              <a:ahLst/>
              <a:cxnLst/>
              <a:rect l="l" t="t" r="r" b="b"/>
              <a:pathLst>
                <a:path w="7306" h="2571" extrusionOk="0">
                  <a:moveTo>
                    <a:pt x="926" y="1"/>
                  </a:moveTo>
                  <a:cubicBezTo>
                    <a:pt x="549" y="1"/>
                    <a:pt x="216" y="250"/>
                    <a:pt x="134" y="636"/>
                  </a:cubicBezTo>
                  <a:cubicBezTo>
                    <a:pt x="0" y="1136"/>
                    <a:pt x="334" y="1636"/>
                    <a:pt x="834" y="1670"/>
                  </a:cubicBezTo>
                  <a:lnTo>
                    <a:pt x="7305" y="2570"/>
                  </a:lnTo>
                  <a:lnTo>
                    <a:pt x="6939" y="1570"/>
                  </a:lnTo>
                  <a:lnTo>
                    <a:pt x="1168" y="35"/>
                  </a:lnTo>
                  <a:cubicBezTo>
                    <a:pt x="1086" y="12"/>
                    <a:pt x="1005" y="1"/>
                    <a:pt x="926" y="1"/>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2708;p51">
              <a:extLst>
                <a:ext uri="{FF2B5EF4-FFF2-40B4-BE49-F238E27FC236}">
                  <a16:creationId xmlns:a16="http://schemas.microsoft.com/office/drawing/2014/main" id="{62911517-4CA8-A347-18EF-CDFD79D7569E}"/>
                </a:ext>
              </a:extLst>
            </p:cNvPr>
            <p:cNvSpPr/>
            <p:nvPr/>
          </p:nvSpPr>
          <p:spPr>
            <a:xfrm>
              <a:off x="4731853" y="3492628"/>
              <a:ext cx="90900" cy="95123"/>
            </a:xfrm>
            <a:custGeom>
              <a:avLst/>
              <a:gdLst/>
              <a:ahLst/>
              <a:cxnLst/>
              <a:rect l="l" t="t" r="r" b="b"/>
              <a:pathLst>
                <a:path w="4305" h="4505" extrusionOk="0">
                  <a:moveTo>
                    <a:pt x="3270" y="1"/>
                  </a:moveTo>
                  <a:lnTo>
                    <a:pt x="1" y="3603"/>
                  </a:lnTo>
                  <a:lnTo>
                    <a:pt x="1002" y="4504"/>
                  </a:lnTo>
                  <a:lnTo>
                    <a:pt x="4304" y="902"/>
                  </a:lnTo>
                  <a:lnTo>
                    <a:pt x="3270" y="1"/>
                  </a:ln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2709;p51">
              <a:extLst>
                <a:ext uri="{FF2B5EF4-FFF2-40B4-BE49-F238E27FC236}">
                  <a16:creationId xmlns:a16="http://schemas.microsoft.com/office/drawing/2014/main" id="{6F2B7777-0713-2551-62E9-7468D0916727}"/>
                </a:ext>
              </a:extLst>
            </p:cNvPr>
            <p:cNvSpPr/>
            <p:nvPr/>
          </p:nvSpPr>
          <p:spPr>
            <a:xfrm>
              <a:off x="4542388" y="2574210"/>
              <a:ext cx="591663" cy="869854"/>
            </a:xfrm>
            <a:custGeom>
              <a:avLst/>
              <a:gdLst/>
              <a:ahLst/>
              <a:cxnLst/>
              <a:rect l="l" t="t" r="r" b="b"/>
              <a:pathLst>
                <a:path w="28021" h="41196" extrusionOk="0">
                  <a:moveTo>
                    <a:pt x="24480" y="1"/>
                  </a:moveTo>
                  <a:cubicBezTo>
                    <a:pt x="21577" y="1"/>
                    <a:pt x="12176" y="6871"/>
                    <a:pt x="12176" y="6871"/>
                  </a:cubicBezTo>
                  <a:cubicBezTo>
                    <a:pt x="12176" y="6871"/>
                    <a:pt x="1102" y="17111"/>
                    <a:pt x="535" y="19947"/>
                  </a:cubicBezTo>
                  <a:cubicBezTo>
                    <a:pt x="1" y="22815"/>
                    <a:pt x="11276" y="41195"/>
                    <a:pt x="11276" y="41195"/>
                  </a:cubicBezTo>
                  <a:lnTo>
                    <a:pt x="13477" y="40461"/>
                  </a:lnTo>
                  <a:cubicBezTo>
                    <a:pt x="13477" y="40461"/>
                    <a:pt x="7139" y="24316"/>
                    <a:pt x="7940" y="23116"/>
                  </a:cubicBezTo>
                  <a:cubicBezTo>
                    <a:pt x="8774" y="21915"/>
                    <a:pt x="23584" y="11908"/>
                    <a:pt x="25819" y="8539"/>
                  </a:cubicBezTo>
                  <a:cubicBezTo>
                    <a:pt x="28021" y="5136"/>
                    <a:pt x="26753" y="1734"/>
                    <a:pt x="25119" y="199"/>
                  </a:cubicBezTo>
                  <a:cubicBezTo>
                    <a:pt x="24974" y="63"/>
                    <a:pt x="24757" y="1"/>
                    <a:pt x="244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2710;p51">
              <a:extLst>
                <a:ext uri="{FF2B5EF4-FFF2-40B4-BE49-F238E27FC236}">
                  <a16:creationId xmlns:a16="http://schemas.microsoft.com/office/drawing/2014/main" id="{BAFC151E-F348-F63C-6AA5-2441C782A9AA}"/>
                </a:ext>
              </a:extLst>
            </p:cNvPr>
            <p:cNvSpPr/>
            <p:nvPr/>
          </p:nvSpPr>
          <p:spPr>
            <a:xfrm>
              <a:off x="4644522" y="2981286"/>
              <a:ext cx="65520" cy="81018"/>
            </a:xfrm>
            <a:custGeom>
              <a:avLst/>
              <a:gdLst/>
              <a:ahLst/>
              <a:cxnLst/>
              <a:rect l="l" t="t" r="r" b="b"/>
              <a:pathLst>
                <a:path w="3103" h="3837" fill="none" extrusionOk="0">
                  <a:moveTo>
                    <a:pt x="1" y="701"/>
                  </a:moveTo>
                  <a:lnTo>
                    <a:pt x="3103" y="3837"/>
                  </a:lnTo>
                  <a:lnTo>
                    <a:pt x="1568" y="1"/>
                  </a:lnTo>
                </a:path>
              </a:pathLst>
            </a:custGeom>
            <a:noFill/>
            <a:ln w="7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2711;p51">
              <a:extLst>
                <a:ext uri="{FF2B5EF4-FFF2-40B4-BE49-F238E27FC236}">
                  <a16:creationId xmlns:a16="http://schemas.microsoft.com/office/drawing/2014/main" id="{223FC532-DFA5-2A21-7506-873C9D9268FC}"/>
                </a:ext>
              </a:extLst>
            </p:cNvPr>
            <p:cNvSpPr/>
            <p:nvPr/>
          </p:nvSpPr>
          <p:spPr>
            <a:xfrm>
              <a:off x="4551552" y="2723493"/>
              <a:ext cx="457140" cy="403613"/>
            </a:xfrm>
            <a:custGeom>
              <a:avLst/>
              <a:gdLst/>
              <a:ahLst/>
              <a:cxnLst/>
              <a:rect l="l" t="t" r="r" b="b"/>
              <a:pathLst>
                <a:path w="21650" h="19115" fill="none" extrusionOk="0">
                  <a:moveTo>
                    <a:pt x="2269" y="19114"/>
                  </a:moveTo>
                  <a:cubicBezTo>
                    <a:pt x="2269" y="19114"/>
                    <a:pt x="1" y="13577"/>
                    <a:pt x="668" y="11876"/>
                  </a:cubicBezTo>
                  <a:cubicBezTo>
                    <a:pt x="1335" y="10175"/>
                    <a:pt x="12409" y="1835"/>
                    <a:pt x="12409" y="1835"/>
                  </a:cubicBezTo>
                  <a:cubicBezTo>
                    <a:pt x="12409" y="1835"/>
                    <a:pt x="17913" y="1"/>
                    <a:pt x="21649" y="735"/>
                  </a:cubicBezTo>
                </a:path>
              </a:pathLst>
            </a:custGeom>
            <a:noFill/>
            <a:ln w="7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2712;p51">
              <a:extLst>
                <a:ext uri="{FF2B5EF4-FFF2-40B4-BE49-F238E27FC236}">
                  <a16:creationId xmlns:a16="http://schemas.microsoft.com/office/drawing/2014/main" id="{0D79DB99-20E3-3681-205B-F14F39D08C0E}"/>
                </a:ext>
              </a:extLst>
            </p:cNvPr>
            <p:cNvSpPr/>
            <p:nvPr/>
          </p:nvSpPr>
          <p:spPr>
            <a:xfrm>
              <a:off x="4944566" y="2698134"/>
              <a:ext cx="100043" cy="21157"/>
            </a:xfrm>
            <a:custGeom>
              <a:avLst/>
              <a:gdLst/>
              <a:ahLst/>
              <a:cxnLst/>
              <a:rect l="l" t="t" r="r" b="b"/>
              <a:pathLst>
                <a:path w="4738" h="1002" fill="none" extrusionOk="0">
                  <a:moveTo>
                    <a:pt x="1" y="902"/>
                  </a:moveTo>
                  <a:cubicBezTo>
                    <a:pt x="1" y="902"/>
                    <a:pt x="1902" y="1"/>
                    <a:pt x="4738" y="1002"/>
                  </a:cubicBezTo>
                </a:path>
              </a:pathLst>
            </a:custGeom>
            <a:noFill/>
            <a:ln w="7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2713;p51">
              <a:extLst>
                <a:ext uri="{FF2B5EF4-FFF2-40B4-BE49-F238E27FC236}">
                  <a16:creationId xmlns:a16="http://schemas.microsoft.com/office/drawing/2014/main" id="{6761FDFF-34C4-4308-05D1-A1CD80CC2291}"/>
                </a:ext>
              </a:extLst>
            </p:cNvPr>
            <p:cNvSpPr/>
            <p:nvPr/>
          </p:nvSpPr>
          <p:spPr>
            <a:xfrm>
              <a:off x="4688905" y="3428544"/>
              <a:ext cx="168350" cy="100254"/>
            </a:xfrm>
            <a:custGeom>
              <a:avLst/>
              <a:gdLst/>
              <a:ahLst/>
              <a:cxnLst/>
              <a:rect l="l" t="t" r="r" b="b"/>
              <a:pathLst>
                <a:path w="7973" h="4748" extrusionOk="0">
                  <a:moveTo>
                    <a:pt x="6505" y="0"/>
                  </a:moveTo>
                  <a:lnTo>
                    <a:pt x="4303" y="734"/>
                  </a:lnTo>
                  <a:cubicBezTo>
                    <a:pt x="4303" y="734"/>
                    <a:pt x="3303" y="1835"/>
                    <a:pt x="2302" y="2836"/>
                  </a:cubicBezTo>
                  <a:cubicBezTo>
                    <a:pt x="1268" y="3870"/>
                    <a:pt x="0" y="4137"/>
                    <a:pt x="467" y="4404"/>
                  </a:cubicBezTo>
                  <a:cubicBezTo>
                    <a:pt x="757" y="4569"/>
                    <a:pt x="1150" y="4748"/>
                    <a:pt x="1732" y="4748"/>
                  </a:cubicBezTo>
                  <a:cubicBezTo>
                    <a:pt x="2089" y="4748"/>
                    <a:pt x="2517" y="4681"/>
                    <a:pt x="3036" y="4504"/>
                  </a:cubicBezTo>
                  <a:cubicBezTo>
                    <a:pt x="4403" y="4037"/>
                    <a:pt x="6138" y="2469"/>
                    <a:pt x="6138" y="2469"/>
                  </a:cubicBezTo>
                  <a:lnTo>
                    <a:pt x="6438" y="2936"/>
                  </a:lnTo>
                  <a:lnTo>
                    <a:pt x="7973" y="2102"/>
                  </a:lnTo>
                  <a:lnTo>
                    <a:pt x="6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2714;p51">
              <a:extLst>
                <a:ext uri="{FF2B5EF4-FFF2-40B4-BE49-F238E27FC236}">
                  <a16:creationId xmlns:a16="http://schemas.microsoft.com/office/drawing/2014/main" id="{BB0D19EC-94BD-8C9A-C325-3947AC2C64AD}"/>
                </a:ext>
              </a:extLst>
            </p:cNvPr>
            <p:cNvSpPr/>
            <p:nvPr/>
          </p:nvSpPr>
          <p:spPr>
            <a:xfrm>
              <a:off x="4455753" y="1905329"/>
              <a:ext cx="259926" cy="330091"/>
            </a:xfrm>
            <a:custGeom>
              <a:avLst/>
              <a:gdLst/>
              <a:ahLst/>
              <a:cxnLst/>
              <a:rect l="l" t="t" r="r" b="b"/>
              <a:pathLst>
                <a:path w="12310" h="15633" extrusionOk="0">
                  <a:moveTo>
                    <a:pt x="4780" y="1"/>
                  </a:moveTo>
                  <a:cubicBezTo>
                    <a:pt x="4489" y="1"/>
                    <a:pt x="4197" y="18"/>
                    <a:pt x="3904" y="54"/>
                  </a:cubicBezTo>
                  <a:cubicBezTo>
                    <a:pt x="1936" y="421"/>
                    <a:pt x="1402" y="3090"/>
                    <a:pt x="1035" y="4691"/>
                  </a:cubicBezTo>
                  <a:lnTo>
                    <a:pt x="701" y="6159"/>
                  </a:lnTo>
                  <a:lnTo>
                    <a:pt x="735" y="7260"/>
                  </a:lnTo>
                  <a:lnTo>
                    <a:pt x="101" y="9661"/>
                  </a:lnTo>
                  <a:cubicBezTo>
                    <a:pt x="1" y="9962"/>
                    <a:pt x="201" y="10262"/>
                    <a:pt x="535" y="10295"/>
                  </a:cubicBezTo>
                  <a:lnTo>
                    <a:pt x="1235" y="10395"/>
                  </a:lnTo>
                  <a:cubicBezTo>
                    <a:pt x="1369" y="11196"/>
                    <a:pt x="2136" y="12730"/>
                    <a:pt x="2269" y="13264"/>
                  </a:cubicBezTo>
                  <a:cubicBezTo>
                    <a:pt x="2542" y="14698"/>
                    <a:pt x="3266" y="15076"/>
                    <a:pt x="3984" y="15076"/>
                  </a:cubicBezTo>
                  <a:cubicBezTo>
                    <a:pt x="4318" y="15076"/>
                    <a:pt x="4652" y="14994"/>
                    <a:pt x="4938" y="14898"/>
                  </a:cubicBezTo>
                  <a:cubicBezTo>
                    <a:pt x="5505" y="14632"/>
                    <a:pt x="6039" y="14265"/>
                    <a:pt x="6506" y="13864"/>
                  </a:cubicBezTo>
                  <a:lnTo>
                    <a:pt x="8607" y="15632"/>
                  </a:lnTo>
                  <a:lnTo>
                    <a:pt x="12310" y="11563"/>
                  </a:lnTo>
                  <a:lnTo>
                    <a:pt x="10742" y="9261"/>
                  </a:lnTo>
                  <a:cubicBezTo>
                    <a:pt x="10742" y="9261"/>
                    <a:pt x="11209" y="3590"/>
                    <a:pt x="9741" y="2056"/>
                  </a:cubicBezTo>
                  <a:cubicBezTo>
                    <a:pt x="8414" y="729"/>
                    <a:pt x="6638" y="1"/>
                    <a:pt x="4780" y="1"/>
                  </a:cubicBezTo>
                  <a:close/>
                </a:path>
              </a:pathLst>
            </a:custGeom>
            <a:solidFill>
              <a:schemeClr val="lt1"/>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2715;p51">
              <a:extLst>
                <a:ext uri="{FF2B5EF4-FFF2-40B4-BE49-F238E27FC236}">
                  <a16:creationId xmlns:a16="http://schemas.microsoft.com/office/drawing/2014/main" id="{4A56E224-457E-A9DE-B7C4-2D6CBA5E4BC6}"/>
                </a:ext>
              </a:extLst>
            </p:cNvPr>
            <p:cNvSpPr/>
            <p:nvPr/>
          </p:nvSpPr>
          <p:spPr>
            <a:xfrm>
              <a:off x="4490276" y="2059236"/>
              <a:ext cx="11993" cy="24810"/>
            </a:xfrm>
            <a:custGeom>
              <a:avLst/>
              <a:gdLst/>
              <a:ahLst/>
              <a:cxnLst/>
              <a:rect l="l" t="t" r="r" b="b"/>
              <a:pathLst>
                <a:path w="568" h="1175" extrusionOk="0">
                  <a:moveTo>
                    <a:pt x="221" y="1"/>
                  </a:moveTo>
                  <a:cubicBezTo>
                    <a:pt x="214" y="1"/>
                    <a:pt x="207" y="2"/>
                    <a:pt x="201" y="4"/>
                  </a:cubicBezTo>
                  <a:cubicBezTo>
                    <a:pt x="67" y="4"/>
                    <a:pt x="0" y="304"/>
                    <a:pt x="67" y="638"/>
                  </a:cubicBezTo>
                  <a:cubicBezTo>
                    <a:pt x="130" y="950"/>
                    <a:pt x="251" y="1175"/>
                    <a:pt x="375" y="1175"/>
                  </a:cubicBezTo>
                  <a:cubicBezTo>
                    <a:pt x="384" y="1175"/>
                    <a:pt x="392" y="1174"/>
                    <a:pt x="401" y="1171"/>
                  </a:cubicBezTo>
                  <a:cubicBezTo>
                    <a:pt x="534" y="1171"/>
                    <a:pt x="568" y="871"/>
                    <a:pt x="534" y="538"/>
                  </a:cubicBezTo>
                  <a:cubicBezTo>
                    <a:pt x="472" y="225"/>
                    <a:pt x="322"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2716;p51">
              <a:extLst>
                <a:ext uri="{FF2B5EF4-FFF2-40B4-BE49-F238E27FC236}">
                  <a16:creationId xmlns:a16="http://schemas.microsoft.com/office/drawing/2014/main" id="{0AAD14E6-F019-3784-1E35-90C2013E50B1}"/>
                </a:ext>
              </a:extLst>
            </p:cNvPr>
            <p:cNvSpPr/>
            <p:nvPr/>
          </p:nvSpPr>
          <p:spPr>
            <a:xfrm>
              <a:off x="4480416" y="2033961"/>
              <a:ext cx="32412" cy="13387"/>
            </a:xfrm>
            <a:custGeom>
              <a:avLst/>
              <a:gdLst/>
              <a:ahLst/>
              <a:cxnLst/>
              <a:rect l="l" t="t" r="r" b="b"/>
              <a:pathLst>
                <a:path w="1535" h="634" fill="none" extrusionOk="0">
                  <a:moveTo>
                    <a:pt x="0" y="434"/>
                  </a:moveTo>
                  <a:cubicBezTo>
                    <a:pt x="467" y="0"/>
                    <a:pt x="1201" y="100"/>
                    <a:pt x="1535" y="634"/>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2717;p51">
              <a:extLst>
                <a:ext uri="{FF2B5EF4-FFF2-40B4-BE49-F238E27FC236}">
                  <a16:creationId xmlns:a16="http://schemas.microsoft.com/office/drawing/2014/main" id="{B4820F2A-B49A-40AF-B1DA-EB02FC33B61F}"/>
                </a:ext>
              </a:extLst>
            </p:cNvPr>
            <p:cNvSpPr/>
            <p:nvPr/>
          </p:nvSpPr>
          <p:spPr>
            <a:xfrm>
              <a:off x="4410567" y="1818989"/>
              <a:ext cx="334694" cy="294280"/>
            </a:xfrm>
            <a:custGeom>
              <a:avLst/>
              <a:gdLst/>
              <a:ahLst/>
              <a:cxnLst/>
              <a:rect l="l" t="t" r="r" b="b"/>
              <a:pathLst>
                <a:path w="15851" h="13937" extrusionOk="0">
                  <a:moveTo>
                    <a:pt x="4682" y="1"/>
                  </a:moveTo>
                  <a:cubicBezTo>
                    <a:pt x="3368" y="1"/>
                    <a:pt x="1741" y="1945"/>
                    <a:pt x="1741" y="3076"/>
                  </a:cubicBezTo>
                  <a:cubicBezTo>
                    <a:pt x="1741" y="3608"/>
                    <a:pt x="2059" y="4056"/>
                    <a:pt x="2527" y="4232"/>
                  </a:cubicBezTo>
                  <a:lnTo>
                    <a:pt x="2527" y="4232"/>
                  </a:lnTo>
                  <a:cubicBezTo>
                    <a:pt x="2263" y="4185"/>
                    <a:pt x="1895" y="4135"/>
                    <a:pt x="1537" y="4135"/>
                  </a:cubicBezTo>
                  <a:cubicBezTo>
                    <a:pt x="746" y="4135"/>
                    <a:pt x="1" y="4379"/>
                    <a:pt x="506" y="5444"/>
                  </a:cubicBezTo>
                  <a:cubicBezTo>
                    <a:pt x="1407" y="7379"/>
                    <a:pt x="2908" y="7312"/>
                    <a:pt x="4309" y="7379"/>
                  </a:cubicBezTo>
                  <a:cubicBezTo>
                    <a:pt x="5110" y="7412"/>
                    <a:pt x="5844" y="7713"/>
                    <a:pt x="6411" y="8280"/>
                  </a:cubicBezTo>
                  <a:cubicBezTo>
                    <a:pt x="6411" y="8280"/>
                    <a:pt x="5277" y="9614"/>
                    <a:pt x="5710" y="10081"/>
                  </a:cubicBezTo>
                  <a:cubicBezTo>
                    <a:pt x="6277" y="10648"/>
                    <a:pt x="6878" y="11182"/>
                    <a:pt x="7511" y="11682"/>
                  </a:cubicBezTo>
                  <a:cubicBezTo>
                    <a:pt x="7511" y="11682"/>
                    <a:pt x="8181" y="10481"/>
                    <a:pt x="9213" y="10481"/>
                  </a:cubicBezTo>
                  <a:cubicBezTo>
                    <a:pt x="9421" y="10481"/>
                    <a:pt x="9644" y="10530"/>
                    <a:pt x="9880" y="10648"/>
                  </a:cubicBezTo>
                  <a:cubicBezTo>
                    <a:pt x="11247" y="11349"/>
                    <a:pt x="10147" y="13016"/>
                    <a:pt x="10647" y="13717"/>
                  </a:cubicBezTo>
                  <a:cubicBezTo>
                    <a:pt x="10757" y="13874"/>
                    <a:pt x="10933" y="13937"/>
                    <a:pt x="11140" y="13937"/>
                  </a:cubicBezTo>
                  <a:cubicBezTo>
                    <a:pt x="11813" y="13937"/>
                    <a:pt x="12813" y="13272"/>
                    <a:pt x="12915" y="13016"/>
                  </a:cubicBezTo>
                  <a:cubicBezTo>
                    <a:pt x="13082" y="12683"/>
                    <a:pt x="15584" y="7579"/>
                    <a:pt x="15717" y="5711"/>
                  </a:cubicBezTo>
                  <a:cubicBezTo>
                    <a:pt x="15851" y="3843"/>
                    <a:pt x="10714" y="1975"/>
                    <a:pt x="8479" y="1542"/>
                  </a:cubicBezTo>
                  <a:cubicBezTo>
                    <a:pt x="8086" y="1470"/>
                    <a:pt x="7708" y="1442"/>
                    <a:pt x="7356" y="1442"/>
                  </a:cubicBezTo>
                  <a:cubicBezTo>
                    <a:pt x="6113" y="1442"/>
                    <a:pt x="5186" y="1789"/>
                    <a:pt x="4983" y="1789"/>
                  </a:cubicBezTo>
                  <a:cubicBezTo>
                    <a:pt x="4922" y="1789"/>
                    <a:pt x="4927" y="1758"/>
                    <a:pt x="5010" y="1675"/>
                  </a:cubicBezTo>
                  <a:cubicBezTo>
                    <a:pt x="5410" y="1275"/>
                    <a:pt x="6110" y="141"/>
                    <a:pt x="4810" y="7"/>
                  </a:cubicBezTo>
                  <a:cubicBezTo>
                    <a:pt x="4768" y="3"/>
                    <a:pt x="4725" y="1"/>
                    <a:pt x="4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2718;p51">
              <a:extLst>
                <a:ext uri="{FF2B5EF4-FFF2-40B4-BE49-F238E27FC236}">
                  <a16:creationId xmlns:a16="http://schemas.microsoft.com/office/drawing/2014/main" id="{C83F08EA-65B1-E424-FC6B-DF2498F36706}"/>
                </a:ext>
              </a:extLst>
            </p:cNvPr>
            <p:cNvSpPr/>
            <p:nvPr/>
          </p:nvSpPr>
          <p:spPr>
            <a:xfrm>
              <a:off x="4590995" y="1939619"/>
              <a:ext cx="28949" cy="108447"/>
            </a:xfrm>
            <a:custGeom>
              <a:avLst/>
              <a:gdLst/>
              <a:ahLst/>
              <a:cxnLst/>
              <a:rect l="l" t="t" r="r" b="b"/>
              <a:pathLst>
                <a:path w="1371" h="5136" extrusionOk="0">
                  <a:moveTo>
                    <a:pt x="920" y="0"/>
                  </a:moveTo>
                  <a:cubicBezTo>
                    <a:pt x="727" y="0"/>
                    <a:pt x="532" y="118"/>
                    <a:pt x="501" y="365"/>
                  </a:cubicBezTo>
                  <a:lnTo>
                    <a:pt x="1" y="4702"/>
                  </a:lnTo>
                  <a:cubicBezTo>
                    <a:pt x="1" y="4902"/>
                    <a:pt x="134" y="5102"/>
                    <a:pt x="367" y="5135"/>
                  </a:cubicBezTo>
                  <a:lnTo>
                    <a:pt x="434" y="5135"/>
                  </a:lnTo>
                  <a:cubicBezTo>
                    <a:pt x="634" y="5135"/>
                    <a:pt x="834" y="5002"/>
                    <a:pt x="834" y="4768"/>
                  </a:cubicBezTo>
                  <a:lnTo>
                    <a:pt x="1335" y="465"/>
                  </a:lnTo>
                  <a:cubicBezTo>
                    <a:pt x="1371" y="160"/>
                    <a:pt x="1146" y="0"/>
                    <a:pt x="920" y="0"/>
                  </a:cubicBezTo>
                  <a:close/>
                </a:path>
              </a:pathLst>
            </a:custGeom>
            <a:solidFill>
              <a:schemeClr val="lt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2719;p51">
              <a:extLst>
                <a:ext uri="{FF2B5EF4-FFF2-40B4-BE49-F238E27FC236}">
                  <a16:creationId xmlns:a16="http://schemas.microsoft.com/office/drawing/2014/main" id="{338645DC-B7F1-3897-4E22-CEC3915084CA}"/>
                </a:ext>
              </a:extLst>
            </p:cNvPr>
            <p:cNvSpPr/>
            <p:nvPr/>
          </p:nvSpPr>
          <p:spPr>
            <a:xfrm>
              <a:off x="4555078" y="2014937"/>
              <a:ext cx="81715" cy="119046"/>
            </a:xfrm>
            <a:custGeom>
              <a:avLst/>
              <a:gdLst/>
              <a:ahLst/>
              <a:cxnLst/>
              <a:rect l="l" t="t" r="r" b="b"/>
              <a:pathLst>
                <a:path w="3870" h="5638" extrusionOk="0">
                  <a:moveTo>
                    <a:pt x="1935" y="0"/>
                  </a:moveTo>
                  <a:cubicBezTo>
                    <a:pt x="868" y="0"/>
                    <a:pt x="34" y="868"/>
                    <a:pt x="34" y="1935"/>
                  </a:cubicBezTo>
                  <a:lnTo>
                    <a:pt x="34" y="3736"/>
                  </a:lnTo>
                  <a:cubicBezTo>
                    <a:pt x="0" y="4771"/>
                    <a:pt x="868" y="5638"/>
                    <a:pt x="1935" y="5638"/>
                  </a:cubicBezTo>
                  <a:cubicBezTo>
                    <a:pt x="3002" y="5638"/>
                    <a:pt x="3870" y="4771"/>
                    <a:pt x="3870" y="3736"/>
                  </a:cubicBezTo>
                  <a:lnTo>
                    <a:pt x="3870" y="1935"/>
                  </a:lnTo>
                  <a:cubicBezTo>
                    <a:pt x="3836" y="868"/>
                    <a:pt x="3002" y="0"/>
                    <a:pt x="1935" y="0"/>
                  </a:cubicBezTo>
                  <a:close/>
                </a:path>
              </a:pathLst>
            </a:custGeom>
            <a:solidFill>
              <a:schemeClr val="lt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2720;p51">
              <a:extLst>
                <a:ext uri="{FF2B5EF4-FFF2-40B4-BE49-F238E27FC236}">
                  <a16:creationId xmlns:a16="http://schemas.microsoft.com/office/drawing/2014/main" id="{563ACC1A-06BB-487F-A05F-28F193CEE126}"/>
                </a:ext>
              </a:extLst>
            </p:cNvPr>
            <p:cNvSpPr/>
            <p:nvPr/>
          </p:nvSpPr>
          <p:spPr>
            <a:xfrm>
              <a:off x="4592410" y="1843610"/>
              <a:ext cx="50718" cy="129266"/>
            </a:xfrm>
            <a:custGeom>
              <a:avLst/>
              <a:gdLst/>
              <a:ahLst/>
              <a:cxnLst/>
              <a:rect l="l" t="t" r="r" b="b"/>
              <a:pathLst>
                <a:path w="2402" h="6122" extrusionOk="0">
                  <a:moveTo>
                    <a:pt x="1482" y="0"/>
                  </a:moveTo>
                  <a:cubicBezTo>
                    <a:pt x="1063" y="0"/>
                    <a:pt x="698" y="316"/>
                    <a:pt x="667" y="743"/>
                  </a:cubicBezTo>
                  <a:lnTo>
                    <a:pt x="67" y="5179"/>
                  </a:lnTo>
                  <a:cubicBezTo>
                    <a:pt x="0" y="5646"/>
                    <a:pt x="334" y="6080"/>
                    <a:pt x="801" y="6113"/>
                  </a:cubicBezTo>
                  <a:lnTo>
                    <a:pt x="834" y="6113"/>
                  </a:lnTo>
                  <a:cubicBezTo>
                    <a:pt x="874" y="6119"/>
                    <a:pt x="914" y="6122"/>
                    <a:pt x="953" y="6122"/>
                  </a:cubicBezTo>
                  <a:cubicBezTo>
                    <a:pt x="1373" y="6122"/>
                    <a:pt x="1738" y="5806"/>
                    <a:pt x="1768" y="5379"/>
                  </a:cubicBezTo>
                  <a:lnTo>
                    <a:pt x="2335" y="943"/>
                  </a:lnTo>
                  <a:cubicBezTo>
                    <a:pt x="2402" y="476"/>
                    <a:pt x="2068" y="42"/>
                    <a:pt x="1601" y="9"/>
                  </a:cubicBezTo>
                  <a:cubicBezTo>
                    <a:pt x="1561" y="3"/>
                    <a:pt x="1522" y="0"/>
                    <a:pt x="1482" y="0"/>
                  </a:cubicBezTo>
                  <a:close/>
                </a:path>
              </a:pathLst>
            </a:custGeom>
            <a:solidFill>
              <a:schemeClr val="lt1"/>
            </a:solidFill>
            <a:ln w="108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2721;p51">
              <a:extLst>
                <a:ext uri="{FF2B5EF4-FFF2-40B4-BE49-F238E27FC236}">
                  <a16:creationId xmlns:a16="http://schemas.microsoft.com/office/drawing/2014/main" id="{554BCF40-6535-4287-979B-FBD930A4CEF4}"/>
                </a:ext>
              </a:extLst>
            </p:cNvPr>
            <p:cNvSpPr/>
            <p:nvPr/>
          </p:nvSpPr>
          <p:spPr>
            <a:xfrm>
              <a:off x="4586075" y="2114240"/>
              <a:ext cx="517001" cy="630346"/>
            </a:xfrm>
            <a:custGeom>
              <a:avLst/>
              <a:gdLst/>
              <a:ahLst/>
              <a:cxnLst/>
              <a:rect l="l" t="t" r="r" b="b"/>
              <a:pathLst>
                <a:path w="24485" h="29853" extrusionOk="0">
                  <a:moveTo>
                    <a:pt x="6705" y="1"/>
                  </a:moveTo>
                  <a:cubicBezTo>
                    <a:pt x="6705" y="1"/>
                    <a:pt x="33" y="6038"/>
                    <a:pt x="133" y="7073"/>
                  </a:cubicBezTo>
                  <a:cubicBezTo>
                    <a:pt x="234" y="8073"/>
                    <a:pt x="0" y="12576"/>
                    <a:pt x="2502" y="17613"/>
                  </a:cubicBezTo>
                  <a:cubicBezTo>
                    <a:pt x="4970" y="22684"/>
                    <a:pt x="7939" y="26920"/>
                    <a:pt x="9040" y="28855"/>
                  </a:cubicBezTo>
                  <a:cubicBezTo>
                    <a:pt x="9485" y="29623"/>
                    <a:pt x="10273" y="29852"/>
                    <a:pt x="11055" y="29852"/>
                  </a:cubicBezTo>
                  <a:cubicBezTo>
                    <a:pt x="12206" y="29852"/>
                    <a:pt x="13343" y="29355"/>
                    <a:pt x="13343" y="29355"/>
                  </a:cubicBezTo>
                  <a:cubicBezTo>
                    <a:pt x="13343" y="29355"/>
                    <a:pt x="20081" y="26987"/>
                    <a:pt x="22283" y="24885"/>
                  </a:cubicBezTo>
                  <a:cubicBezTo>
                    <a:pt x="24484" y="22750"/>
                    <a:pt x="22283" y="18914"/>
                    <a:pt x="22283" y="18914"/>
                  </a:cubicBezTo>
                  <a:cubicBezTo>
                    <a:pt x="22283" y="18914"/>
                    <a:pt x="14143" y="7239"/>
                    <a:pt x="11475" y="4404"/>
                  </a:cubicBezTo>
                  <a:cubicBezTo>
                    <a:pt x="10007" y="2803"/>
                    <a:pt x="8406" y="1335"/>
                    <a:pt x="6705" y="1"/>
                  </a:cubicBezTo>
                  <a:close/>
                </a:path>
              </a:pathLst>
            </a:custGeom>
            <a:solidFill>
              <a:schemeClr val="accent4"/>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2722;p51">
              <a:extLst>
                <a:ext uri="{FF2B5EF4-FFF2-40B4-BE49-F238E27FC236}">
                  <a16:creationId xmlns:a16="http://schemas.microsoft.com/office/drawing/2014/main" id="{6F0662E8-BDA7-9289-022A-84DAA08F12E6}"/>
                </a:ext>
              </a:extLst>
            </p:cNvPr>
            <p:cNvSpPr/>
            <p:nvPr/>
          </p:nvSpPr>
          <p:spPr>
            <a:xfrm>
              <a:off x="4574800" y="2073763"/>
              <a:ext cx="283152" cy="208131"/>
            </a:xfrm>
            <a:custGeom>
              <a:avLst/>
              <a:gdLst/>
              <a:ahLst/>
              <a:cxnLst/>
              <a:rect l="l" t="t" r="r" b="b"/>
              <a:pathLst>
                <a:path w="13410" h="9857" extrusionOk="0">
                  <a:moveTo>
                    <a:pt x="8003" y="1"/>
                  </a:moveTo>
                  <a:cubicBezTo>
                    <a:pt x="7666" y="1"/>
                    <a:pt x="7360" y="83"/>
                    <a:pt x="7105" y="250"/>
                  </a:cubicBezTo>
                  <a:cubicBezTo>
                    <a:pt x="5905" y="1017"/>
                    <a:pt x="3002" y="4686"/>
                    <a:pt x="1735" y="6221"/>
                  </a:cubicBezTo>
                  <a:cubicBezTo>
                    <a:pt x="501" y="7755"/>
                    <a:pt x="0" y="8656"/>
                    <a:pt x="501" y="9857"/>
                  </a:cubicBezTo>
                  <a:cubicBezTo>
                    <a:pt x="501" y="9857"/>
                    <a:pt x="1868" y="8623"/>
                    <a:pt x="2936" y="7655"/>
                  </a:cubicBezTo>
                  <a:cubicBezTo>
                    <a:pt x="3914" y="6766"/>
                    <a:pt x="8421" y="5772"/>
                    <a:pt x="10373" y="5772"/>
                  </a:cubicBezTo>
                  <a:cubicBezTo>
                    <a:pt x="10618" y="5772"/>
                    <a:pt x="10822" y="5787"/>
                    <a:pt x="10975" y="5821"/>
                  </a:cubicBezTo>
                  <a:cubicBezTo>
                    <a:pt x="12323" y="6077"/>
                    <a:pt x="12714" y="7261"/>
                    <a:pt x="12979" y="7261"/>
                  </a:cubicBezTo>
                  <a:cubicBezTo>
                    <a:pt x="12989" y="7261"/>
                    <a:pt x="13000" y="7259"/>
                    <a:pt x="13010" y="7255"/>
                  </a:cubicBezTo>
                  <a:cubicBezTo>
                    <a:pt x="13276" y="7188"/>
                    <a:pt x="13410" y="5387"/>
                    <a:pt x="11976" y="2952"/>
                  </a:cubicBezTo>
                  <a:cubicBezTo>
                    <a:pt x="10828" y="1048"/>
                    <a:pt x="9212" y="1"/>
                    <a:pt x="8003" y="1"/>
                  </a:cubicBezTo>
                  <a:close/>
                </a:path>
              </a:pathLst>
            </a:custGeom>
            <a:solidFill>
              <a:schemeClr val="accent4"/>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2723;p51">
              <a:extLst>
                <a:ext uri="{FF2B5EF4-FFF2-40B4-BE49-F238E27FC236}">
                  <a16:creationId xmlns:a16="http://schemas.microsoft.com/office/drawing/2014/main" id="{5213259D-9B0D-EFC0-A983-6CE30B080551}"/>
                </a:ext>
              </a:extLst>
            </p:cNvPr>
            <p:cNvSpPr/>
            <p:nvPr/>
          </p:nvSpPr>
          <p:spPr>
            <a:xfrm>
              <a:off x="4714961" y="2444585"/>
              <a:ext cx="159904" cy="13408"/>
            </a:xfrm>
            <a:custGeom>
              <a:avLst/>
              <a:gdLst/>
              <a:ahLst/>
              <a:cxnLst/>
              <a:rect l="l" t="t" r="r" b="b"/>
              <a:pathLst>
                <a:path w="7573" h="635" fill="none" extrusionOk="0">
                  <a:moveTo>
                    <a:pt x="0" y="267"/>
                  </a:moveTo>
                  <a:cubicBezTo>
                    <a:pt x="0" y="267"/>
                    <a:pt x="4470" y="634"/>
                    <a:pt x="7572" y="0"/>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2724;p51">
              <a:extLst>
                <a:ext uri="{FF2B5EF4-FFF2-40B4-BE49-F238E27FC236}">
                  <a16:creationId xmlns:a16="http://schemas.microsoft.com/office/drawing/2014/main" id="{FF3838F9-5517-5C22-7204-35051FB20559}"/>
                </a:ext>
              </a:extLst>
            </p:cNvPr>
            <p:cNvSpPr/>
            <p:nvPr/>
          </p:nvSpPr>
          <p:spPr>
            <a:xfrm>
              <a:off x="4678327" y="2457972"/>
              <a:ext cx="181040" cy="59882"/>
            </a:xfrm>
            <a:custGeom>
              <a:avLst/>
              <a:gdLst/>
              <a:ahLst/>
              <a:cxnLst/>
              <a:rect l="l" t="t" r="r" b="b"/>
              <a:pathLst>
                <a:path w="8574" h="2836" fill="none" extrusionOk="0">
                  <a:moveTo>
                    <a:pt x="1" y="0"/>
                  </a:moveTo>
                  <a:cubicBezTo>
                    <a:pt x="1" y="0"/>
                    <a:pt x="4204" y="2602"/>
                    <a:pt x="8574" y="2836"/>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2725;p51">
              <a:extLst>
                <a:ext uri="{FF2B5EF4-FFF2-40B4-BE49-F238E27FC236}">
                  <a16:creationId xmlns:a16="http://schemas.microsoft.com/office/drawing/2014/main" id="{408FE6A9-DA0D-4D93-6573-64E7A20A638C}"/>
                </a:ext>
              </a:extLst>
            </p:cNvPr>
            <p:cNvSpPr/>
            <p:nvPr/>
          </p:nvSpPr>
          <p:spPr>
            <a:xfrm>
              <a:off x="4479001" y="2218126"/>
              <a:ext cx="321898" cy="341979"/>
            </a:xfrm>
            <a:custGeom>
              <a:avLst/>
              <a:gdLst/>
              <a:ahLst/>
              <a:cxnLst/>
              <a:rect l="l" t="t" r="r" b="b"/>
              <a:pathLst>
                <a:path w="15245" h="16196" extrusionOk="0">
                  <a:moveTo>
                    <a:pt x="11364" y="0"/>
                  </a:moveTo>
                  <a:cubicBezTo>
                    <a:pt x="10680" y="0"/>
                    <a:pt x="9909" y="122"/>
                    <a:pt x="9207" y="518"/>
                  </a:cubicBezTo>
                  <a:cubicBezTo>
                    <a:pt x="7373" y="1519"/>
                    <a:pt x="1" y="12193"/>
                    <a:pt x="1" y="12193"/>
                  </a:cubicBezTo>
                  <a:lnTo>
                    <a:pt x="3737" y="16196"/>
                  </a:lnTo>
                  <a:lnTo>
                    <a:pt x="15245" y="8891"/>
                  </a:lnTo>
                  <a:lnTo>
                    <a:pt x="13344" y="318"/>
                  </a:lnTo>
                  <a:cubicBezTo>
                    <a:pt x="13344" y="318"/>
                    <a:pt x="12467" y="0"/>
                    <a:pt x="113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2726;p51">
              <a:extLst>
                <a:ext uri="{FF2B5EF4-FFF2-40B4-BE49-F238E27FC236}">
                  <a16:creationId xmlns:a16="http://schemas.microsoft.com/office/drawing/2014/main" id="{F89CA387-0CCB-4C29-03A6-7A77995D66C6}"/>
                </a:ext>
              </a:extLst>
            </p:cNvPr>
            <p:cNvSpPr/>
            <p:nvPr/>
          </p:nvSpPr>
          <p:spPr>
            <a:xfrm>
              <a:off x="4479001" y="2207210"/>
              <a:ext cx="321898" cy="352895"/>
            </a:xfrm>
            <a:custGeom>
              <a:avLst/>
              <a:gdLst/>
              <a:ahLst/>
              <a:cxnLst/>
              <a:rect l="l" t="t" r="r" b="b"/>
              <a:pathLst>
                <a:path w="15245" h="16713" fill="none" extrusionOk="0">
                  <a:moveTo>
                    <a:pt x="13344" y="835"/>
                  </a:moveTo>
                  <a:cubicBezTo>
                    <a:pt x="13344" y="835"/>
                    <a:pt x="11042" y="1"/>
                    <a:pt x="9207" y="1035"/>
                  </a:cubicBezTo>
                  <a:cubicBezTo>
                    <a:pt x="7373" y="2036"/>
                    <a:pt x="1" y="12710"/>
                    <a:pt x="1" y="12710"/>
                  </a:cubicBezTo>
                  <a:lnTo>
                    <a:pt x="3737" y="16713"/>
                  </a:lnTo>
                  <a:lnTo>
                    <a:pt x="15245" y="9408"/>
                  </a:ln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2727;p51">
              <a:extLst>
                <a:ext uri="{FF2B5EF4-FFF2-40B4-BE49-F238E27FC236}">
                  <a16:creationId xmlns:a16="http://schemas.microsoft.com/office/drawing/2014/main" id="{4034C87E-DD81-CF96-7ABF-4E0C29F3651B}"/>
                </a:ext>
              </a:extLst>
            </p:cNvPr>
            <p:cNvSpPr/>
            <p:nvPr/>
          </p:nvSpPr>
          <p:spPr>
            <a:xfrm>
              <a:off x="4452945" y="2451278"/>
              <a:ext cx="122509" cy="127872"/>
            </a:xfrm>
            <a:custGeom>
              <a:avLst/>
              <a:gdLst/>
              <a:ahLst/>
              <a:cxnLst/>
              <a:rect l="l" t="t" r="r" b="b"/>
              <a:pathLst>
                <a:path w="5802" h="6056" extrusionOk="0">
                  <a:moveTo>
                    <a:pt x="1502" y="0"/>
                  </a:moveTo>
                  <a:cubicBezTo>
                    <a:pt x="1410" y="0"/>
                    <a:pt x="1318" y="50"/>
                    <a:pt x="1268" y="150"/>
                  </a:cubicBezTo>
                  <a:cubicBezTo>
                    <a:pt x="1268" y="150"/>
                    <a:pt x="1" y="1251"/>
                    <a:pt x="67" y="1651"/>
                  </a:cubicBezTo>
                  <a:cubicBezTo>
                    <a:pt x="101" y="2018"/>
                    <a:pt x="3603" y="5754"/>
                    <a:pt x="4003" y="6021"/>
                  </a:cubicBezTo>
                  <a:cubicBezTo>
                    <a:pt x="4043" y="6044"/>
                    <a:pt x="4093" y="6055"/>
                    <a:pt x="4149" y="6055"/>
                  </a:cubicBezTo>
                  <a:cubicBezTo>
                    <a:pt x="4667" y="6055"/>
                    <a:pt x="5801" y="5171"/>
                    <a:pt x="5771" y="4720"/>
                  </a:cubicBezTo>
                  <a:cubicBezTo>
                    <a:pt x="5738" y="4187"/>
                    <a:pt x="1735" y="150"/>
                    <a:pt x="1735" y="150"/>
                  </a:cubicBezTo>
                  <a:cubicBezTo>
                    <a:pt x="1685" y="50"/>
                    <a:pt x="1593" y="0"/>
                    <a:pt x="1502" y="0"/>
                  </a:cubicBezTo>
                  <a:close/>
                </a:path>
              </a:pathLst>
            </a:custGeom>
            <a:solidFill>
              <a:schemeClr val="accent4"/>
            </a:solid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26843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4">
          <a:extLst>
            <a:ext uri="{FF2B5EF4-FFF2-40B4-BE49-F238E27FC236}">
              <a16:creationId xmlns:a16="http://schemas.microsoft.com/office/drawing/2014/main" id="{D440AB62-60D2-987E-AAD8-847A68C45981}"/>
            </a:ext>
          </a:extLst>
        </p:cNvPr>
        <p:cNvGrpSpPr/>
        <p:nvPr/>
      </p:nvGrpSpPr>
      <p:grpSpPr>
        <a:xfrm>
          <a:off x="0" y="0"/>
          <a:ext cx="0" cy="0"/>
          <a:chOff x="0" y="0"/>
          <a:chExt cx="0" cy="0"/>
        </a:xfrm>
      </p:grpSpPr>
      <p:sp>
        <p:nvSpPr>
          <p:cNvPr id="1875" name="Google Shape;1875;p43">
            <a:extLst>
              <a:ext uri="{FF2B5EF4-FFF2-40B4-BE49-F238E27FC236}">
                <a16:creationId xmlns:a16="http://schemas.microsoft.com/office/drawing/2014/main" id="{998F9449-5A66-480F-401E-AB130F400667}"/>
              </a:ext>
            </a:extLst>
          </p:cNvPr>
          <p:cNvSpPr txBox="1">
            <a:spLocks noGrp="1"/>
          </p:cNvSpPr>
          <p:nvPr>
            <p:ph type="title"/>
          </p:nvPr>
        </p:nvSpPr>
        <p:spPr>
          <a:xfrm>
            <a:off x="457200" y="411475"/>
            <a:ext cx="8238600" cy="478200"/>
          </a:xfrm>
          <a:prstGeom prst="rect">
            <a:avLst/>
          </a:prstGeom>
        </p:spPr>
        <p:txBody>
          <a:bodyPr spcFirstLastPara="1" wrap="square" lIns="0" tIns="0" rIns="0" bIns="0" anchor="ctr" anchorCtr="0">
            <a:noAutofit/>
          </a:bodyPr>
          <a:lstStyle/>
          <a:p>
            <a:pPr marL="0" lvl="0" indent="0" algn="ctr" rtl="0">
              <a:spcBef>
                <a:spcPts val="0"/>
              </a:spcBef>
              <a:spcAft>
                <a:spcPts val="0"/>
              </a:spcAft>
              <a:buClr>
                <a:schemeClr val="dk1"/>
              </a:buClr>
              <a:buSzPts val="1100"/>
              <a:buFont typeface="Arial"/>
              <a:buNone/>
            </a:pPr>
            <a:r>
              <a:rPr lang="de-CH"/>
              <a:t>Fragestellungen für unsere Fallstudie</a:t>
            </a:r>
            <a:endParaRPr/>
          </a:p>
        </p:txBody>
      </p:sp>
      <p:sp>
        <p:nvSpPr>
          <p:cNvPr id="1877" name="Google Shape;1877;p43">
            <a:extLst>
              <a:ext uri="{FF2B5EF4-FFF2-40B4-BE49-F238E27FC236}">
                <a16:creationId xmlns:a16="http://schemas.microsoft.com/office/drawing/2014/main" id="{D8E58D8C-7B77-CAD3-69C6-FC0661872D50}"/>
              </a:ext>
            </a:extLst>
          </p:cNvPr>
          <p:cNvSpPr txBox="1"/>
          <p:nvPr/>
        </p:nvSpPr>
        <p:spPr>
          <a:xfrm>
            <a:off x="952463" y="1228414"/>
            <a:ext cx="7239083" cy="34710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de-DE" sz="1600">
                <a:solidFill>
                  <a:schemeClr val="dk1"/>
                </a:solidFill>
                <a:latin typeface="Fira Sans Extra Condensed SemiBold"/>
                <a:ea typeface="Fira Sans Extra Condensed SemiBold"/>
                <a:cs typeface="Fira Sans Extra Condensed SemiBold"/>
                <a:sym typeface="Fira Sans Extra Condensed SemiBold"/>
              </a:rPr>
              <a:t>Es gehört zu den Aufgaben des BFE, die Rahmenbedingungen für eine krisenfeste und nachhaltige Energieversorgung zu schaffen. Für die Erreichung der Energiestrategie 2050 ist eine Vielzahl von Akteuren nötig und zu adressieren. Wir überlegen uns Folgendes:</a:t>
            </a:r>
          </a:p>
        </p:txBody>
      </p:sp>
      <p:sp>
        <p:nvSpPr>
          <p:cNvPr id="1881" name="Google Shape;1881;p43">
            <a:extLst>
              <a:ext uri="{FF2B5EF4-FFF2-40B4-BE49-F238E27FC236}">
                <a16:creationId xmlns:a16="http://schemas.microsoft.com/office/drawing/2014/main" id="{F8516489-7119-405C-D792-335196E243A6}"/>
              </a:ext>
            </a:extLst>
          </p:cNvPr>
          <p:cNvSpPr txBox="1"/>
          <p:nvPr/>
        </p:nvSpPr>
        <p:spPr>
          <a:xfrm>
            <a:off x="952370" y="2465216"/>
            <a:ext cx="7048629"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Um ein besseres Verständnis von Abhängigkeiten der Schweiz in Energiefragen zu ermöglichen und zu vermitteln, fokussieren wir uns in der ersten Frage auf die Importe von Energieträgern.</a:t>
            </a:r>
            <a:endParaRPr lang="en-US" sz="1100">
              <a:solidFill>
                <a:schemeClr val="dk1"/>
              </a:solidFill>
              <a:latin typeface="Roboto"/>
              <a:ea typeface="Roboto"/>
              <a:cs typeface="Roboto"/>
              <a:sym typeface="Roboto"/>
            </a:endParaRPr>
          </a:p>
        </p:txBody>
      </p:sp>
      <p:sp>
        <p:nvSpPr>
          <p:cNvPr id="1884" name="Google Shape;1884;p43">
            <a:extLst>
              <a:ext uri="{FF2B5EF4-FFF2-40B4-BE49-F238E27FC236}">
                <a16:creationId xmlns:a16="http://schemas.microsoft.com/office/drawing/2014/main" id="{3AE8D050-7DE5-55A3-1A15-089B2DCB7877}"/>
              </a:ext>
            </a:extLst>
          </p:cNvPr>
          <p:cNvSpPr txBox="1"/>
          <p:nvPr/>
        </p:nvSpPr>
        <p:spPr>
          <a:xfrm>
            <a:off x="952462" y="1903539"/>
            <a:ext cx="7239083"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Unsere Fragen sollen eine gute Bandbreite an Interessen abbilden und im Verlauf der Arbeit eine sinnvolle Auswahl von adressatengerechten Visualisierungsmöglichkeiten ermöglichen. </a:t>
            </a:r>
            <a:endParaRPr lang="en-US" sz="1100">
              <a:solidFill>
                <a:schemeClr val="dk1"/>
              </a:solidFill>
              <a:latin typeface="Roboto"/>
              <a:ea typeface="Roboto"/>
              <a:cs typeface="Roboto"/>
              <a:sym typeface="Roboto"/>
            </a:endParaRPr>
          </a:p>
        </p:txBody>
      </p:sp>
      <p:sp>
        <p:nvSpPr>
          <p:cNvPr id="1887" name="Google Shape;1887;p43">
            <a:extLst>
              <a:ext uri="{FF2B5EF4-FFF2-40B4-BE49-F238E27FC236}">
                <a16:creationId xmlns:a16="http://schemas.microsoft.com/office/drawing/2014/main" id="{D1BC5F7D-1077-8AFE-745A-E077DF44E8B4}"/>
              </a:ext>
            </a:extLst>
          </p:cNvPr>
          <p:cNvSpPr txBox="1"/>
          <p:nvPr/>
        </p:nvSpPr>
        <p:spPr>
          <a:xfrm>
            <a:off x="952371" y="3026893"/>
            <a:ext cx="7048628"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Durch eine vertiefte Betrachtung des Verbrauchs fossiler Energieträger schaffen wir Einblicke in die Fortschritte der Schweiz in Bezug auf Energieeffizienz und den Stand der Dekarbonisierung unserer Wirtschaftssektoren. In der zweiten Frage fokussieren wir genau darauf.  </a:t>
            </a:r>
            <a:endParaRPr lang="en-US" sz="1100">
              <a:solidFill>
                <a:schemeClr val="dk1"/>
              </a:solidFill>
              <a:latin typeface="Roboto"/>
              <a:ea typeface="Roboto"/>
              <a:cs typeface="Roboto"/>
              <a:sym typeface="Roboto"/>
            </a:endParaRPr>
          </a:p>
        </p:txBody>
      </p:sp>
      <p:sp>
        <p:nvSpPr>
          <p:cNvPr id="1890" name="Google Shape;1890;p43">
            <a:extLst>
              <a:ext uri="{FF2B5EF4-FFF2-40B4-BE49-F238E27FC236}">
                <a16:creationId xmlns:a16="http://schemas.microsoft.com/office/drawing/2014/main" id="{0934C3D7-04A1-D969-6D12-400C59F9875D}"/>
              </a:ext>
            </a:extLst>
          </p:cNvPr>
          <p:cNvSpPr txBox="1"/>
          <p:nvPr/>
        </p:nvSpPr>
        <p:spPr>
          <a:xfrm>
            <a:off x="952371" y="3588570"/>
            <a:ext cx="7048628"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Mit der dritten Frage möchten wir auch Kombinationsmöglichkeiten aufzeigen und fragen, wie der Schweiz die Reduktion von fossilen Energieträgern bei gleichzeitigem Ausbau eigener erneuerbaren Energien gelingt.</a:t>
            </a:r>
            <a:endParaRPr lang="en-US" sz="1100">
              <a:solidFill>
                <a:schemeClr val="dk1"/>
              </a:solidFill>
              <a:latin typeface="Roboto"/>
              <a:ea typeface="Roboto"/>
              <a:cs typeface="Roboto"/>
              <a:sym typeface="Roboto"/>
            </a:endParaRPr>
          </a:p>
        </p:txBody>
      </p:sp>
      <p:sp>
        <p:nvSpPr>
          <p:cNvPr id="3" name="Google Shape;1890;p43">
            <a:extLst>
              <a:ext uri="{FF2B5EF4-FFF2-40B4-BE49-F238E27FC236}">
                <a16:creationId xmlns:a16="http://schemas.microsoft.com/office/drawing/2014/main" id="{4BED0650-2F8D-A7EE-A925-4EE17458B508}"/>
              </a:ext>
            </a:extLst>
          </p:cNvPr>
          <p:cNvSpPr txBox="1"/>
          <p:nvPr/>
        </p:nvSpPr>
        <p:spPr>
          <a:xfrm>
            <a:off x="952371" y="4150247"/>
            <a:ext cx="7048628" cy="342000"/>
          </a:xfrm>
          <a:prstGeom prst="rect">
            <a:avLst/>
          </a:prstGeom>
          <a:noFill/>
          <a:ln>
            <a:noFill/>
          </a:ln>
        </p:spPr>
        <p:txBody>
          <a:bodyPr spcFirstLastPara="1" wrap="square" lIns="0" tIns="0" rIns="0" bIns="0" anchor="ctr" anchorCtr="0">
            <a:noAutofit/>
          </a:bodyPr>
          <a:lstStyle/>
          <a:p>
            <a:pPr marL="171450" lvl="0" indent="-171450" algn="l" rtl="0">
              <a:spcBef>
                <a:spcPts val="0"/>
              </a:spcBef>
              <a:spcAft>
                <a:spcPts val="0"/>
              </a:spcAft>
              <a:buFont typeface="Arial" panose="020B0604020202020204" pitchFamily="34" charset="0"/>
              <a:buChar char="•"/>
            </a:pPr>
            <a:r>
              <a:rPr lang="de-DE" sz="1100">
                <a:solidFill>
                  <a:schemeClr val="dk1"/>
                </a:solidFill>
                <a:latin typeface="Roboto"/>
                <a:ea typeface="Roboto"/>
                <a:cs typeface="Roboto"/>
                <a:sym typeface="Roboto"/>
              </a:rPr>
              <a:t>Die Fragen sind neben Code und aussagekräftigen Visualisierungen im </a:t>
            </a:r>
            <a:r>
              <a:rPr lang="de-DE" sz="1100" err="1">
                <a:solidFill>
                  <a:schemeClr val="dk1"/>
                </a:solidFill>
                <a:latin typeface="Roboto"/>
                <a:ea typeface="Roboto"/>
                <a:cs typeface="Roboto"/>
                <a:sym typeface="Roboto"/>
              </a:rPr>
              <a:t>Jupyter</a:t>
            </a:r>
            <a:r>
              <a:rPr lang="de-DE" sz="1100">
                <a:solidFill>
                  <a:schemeClr val="dk1"/>
                </a:solidFill>
                <a:latin typeface="Roboto"/>
                <a:ea typeface="Roboto"/>
                <a:cs typeface="Roboto"/>
                <a:sym typeface="Roboto"/>
              </a:rPr>
              <a:t>-Notebook mit eingehenden Analysen und Handlungsempfehlungen ergänzt. Auf den nachfolgenden Folien gehen wir auf eine Auswahl davon ein.  </a:t>
            </a:r>
            <a:endParaRPr lang="en-US" sz="1100">
              <a:solidFill>
                <a:schemeClr val="dk1"/>
              </a:solidFill>
              <a:latin typeface="Roboto"/>
              <a:ea typeface="Roboto"/>
              <a:cs typeface="Roboto"/>
              <a:sym typeface="Roboto"/>
            </a:endParaRPr>
          </a:p>
        </p:txBody>
      </p:sp>
    </p:spTree>
    <p:extLst>
      <p:ext uri="{BB962C8B-B14F-4D97-AF65-F5344CB8AC3E}">
        <p14:creationId xmlns:p14="http://schemas.microsoft.com/office/powerpoint/2010/main" val="3072070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D97D1E4-A5BF-DDAA-7EED-E8D5892909DF}"/>
              </a:ext>
            </a:extLst>
          </p:cNvPr>
          <p:cNvSpPr>
            <a:spLocks noGrp="1"/>
          </p:cNvSpPr>
          <p:nvPr>
            <p:ph type="title"/>
          </p:nvPr>
        </p:nvSpPr>
        <p:spPr/>
        <p:txBody>
          <a:bodyPr/>
          <a:lstStyle/>
          <a:p>
            <a:r>
              <a:rPr lang="de-DE"/>
              <a:t>Frage 1: Welche importierten Energieträger haben über die Zeit an Bedeutung gewonnen oder verloren?</a:t>
            </a:r>
            <a:br>
              <a:rPr lang="de-DE" b="0" i="0">
                <a:solidFill>
                  <a:srgbClr val="1F1F1F"/>
                </a:solidFill>
                <a:effectLst/>
                <a:latin typeface="Roboto" panose="02000000000000000000" pitchFamily="2" charset="0"/>
              </a:rPr>
            </a:br>
            <a:endParaRPr lang="de-CH"/>
          </a:p>
        </p:txBody>
      </p:sp>
      <p:pic>
        <p:nvPicPr>
          <p:cNvPr id="3" name="Grafik 2">
            <a:extLst>
              <a:ext uri="{FF2B5EF4-FFF2-40B4-BE49-F238E27FC236}">
                <a16:creationId xmlns:a16="http://schemas.microsoft.com/office/drawing/2014/main" id="{40F22379-AACC-7261-0E51-002C06AAA2FC}"/>
              </a:ext>
            </a:extLst>
          </p:cNvPr>
          <p:cNvPicPr>
            <a:picLocks noChangeAspect="1"/>
          </p:cNvPicPr>
          <p:nvPr/>
        </p:nvPicPr>
        <p:blipFill>
          <a:blip r:embed="rId2"/>
          <a:srcRect b="16058"/>
          <a:stretch/>
        </p:blipFill>
        <p:spPr>
          <a:xfrm>
            <a:off x="230991" y="1097621"/>
            <a:ext cx="8682017" cy="2496078"/>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5" name="Textfeld 4">
            <a:extLst>
              <a:ext uri="{FF2B5EF4-FFF2-40B4-BE49-F238E27FC236}">
                <a16:creationId xmlns:a16="http://schemas.microsoft.com/office/drawing/2014/main" id="{91792787-11B5-AAB1-4383-4860F3671D2C}"/>
              </a:ext>
            </a:extLst>
          </p:cNvPr>
          <p:cNvSpPr txBox="1"/>
          <p:nvPr/>
        </p:nvSpPr>
        <p:spPr>
          <a:xfrm>
            <a:off x="203479" y="3593699"/>
            <a:ext cx="8737042" cy="1015663"/>
          </a:xfrm>
          <a:prstGeom prst="rect">
            <a:avLst/>
          </a:prstGeom>
          <a:noFill/>
        </p:spPr>
        <p:txBody>
          <a:bodyPr wrap="square" rtlCol="0">
            <a:spAutoFit/>
          </a:bodyPr>
          <a:lstStyle/>
          <a:p>
            <a:r>
              <a:rPr lang="de-DE" sz="1200">
                <a:latin typeface="Roboto" panose="02000000000000000000" pitchFamily="2" charset="0"/>
                <a:ea typeface="Roboto" panose="02000000000000000000" pitchFamily="2" charset="0"/>
                <a:cs typeface="Roboto" panose="02000000000000000000" pitchFamily="2" charset="0"/>
              </a:rPr>
              <a:t>Die Zeitreihe zeigt deutliche Veränderungen im Energieimportmix der Schweiz: Der Erdölverbrauch sinkt seit Mitte der 2000er Jahre, Kernbrennstoffe gingen nach Fukushima zurück und Gas legte nach 2015 zu. Die Nutzung von Kohle wurde nahezu vollständig eingestellt. Erneuerbare und Elektrizität bleiben </a:t>
            </a:r>
            <a:r>
              <a:rPr lang="de-DE" sz="1200" err="1">
                <a:latin typeface="Roboto" panose="02000000000000000000" pitchFamily="2" charset="0"/>
                <a:ea typeface="Roboto" panose="02000000000000000000" pitchFamily="2" charset="0"/>
                <a:cs typeface="Roboto" panose="02000000000000000000" pitchFamily="2" charset="0"/>
              </a:rPr>
              <a:t>mengenmässig</a:t>
            </a:r>
            <a:r>
              <a:rPr lang="de-DE" sz="1200">
                <a:latin typeface="Roboto" panose="02000000000000000000" pitchFamily="2" charset="0"/>
                <a:ea typeface="Roboto" panose="02000000000000000000" pitchFamily="2" charset="0"/>
                <a:cs typeface="Roboto" panose="02000000000000000000" pitchFamily="2" charset="0"/>
              </a:rPr>
              <a:t> gering, gewinnen aber strategisch an Bedeutung. Externe Ereignisse wie die Nuklearkatastrophe von Tschernobyl, die Liberalisierung der Märkte und geopolitische Krisen spiegeln sich in den Daten wider.</a:t>
            </a:r>
            <a:endParaRPr lang="de-CH" sz="120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25394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D97D1E4-A5BF-DDAA-7EED-E8D5892909DF}"/>
              </a:ext>
            </a:extLst>
          </p:cNvPr>
          <p:cNvSpPr>
            <a:spLocks noGrp="1"/>
          </p:cNvSpPr>
          <p:nvPr>
            <p:ph type="title"/>
          </p:nvPr>
        </p:nvSpPr>
        <p:spPr/>
        <p:txBody>
          <a:bodyPr/>
          <a:lstStyle/>
          <a:p>
            <a:r>
              <a:rPr lang="de-DE"/>
              <a:t>Frage 1: Relative Marktanteile</a:t>
            </a:r>
            <a:endParaRPr lang="de-CH"/>
          </a:p>
        </p:txBody>
      </p:sp>
      <p:sp>
        <p:nvSpPr>
          <p:cNvPr id="5" name="Textfeld 4">
            <a:extLst>
              <a:ext uri="{FF2B5EF4-FFF2-40B4-BE49-F238E27FC236}">
                <a16:creationId xmlns:a16="http://schemas.microsoft.com/office/drawing/2014/main" id="{91792787-11B5-AAB1-4383-4860F3671D2C}"/>
              </a:ext>
            </a:extLst>
          </p:cNvPr>
          <p:cNvSpPr txBox="1"/>
          <p:nvPr/>
        </p:nvSpPr>
        <p:spPr>
          <a:xfrm>
            <a:off x="203479" y="3593699"/>
            <a:ext cx="8737042" cy="1015663"/>
          </a:xfrm>
          <a:prstGeom prst="rect">
            <a:avLst/>
          </a:prstGeom>
          <a:noFill/>
        </p:spPr>
        <p:txBody>
          <a:bodyPr wrap="square" rtlCol="0">
            <a:spAutoFit/>
          </a:bodyPr>
          <a:lstStyle/>
          <a:p>
            <a:r>
              <a:rPr lang="de-DE" sz="1200">
                <a:latin typeface="Roboto" panose="02000000000000000000" pitchFamily="2" charset="0"/>
                <a:ea typeface="Roboto" panose="02000000000000000000" pitchFamily="2" charset="0"/>
                <a:cs typeface="Roboto" panose="02000000000000000000" pitchFamily="2" charset="0"/>
              </a:rPr>
              <a:t>Diese Visualisierung legt den Fokus auf die prozentuale Zusammensetzung der Energieimporte. Erdölprodukte bleiben der dominierende Energieträger, verzeichnen jedoch seit 2005 einen kontinuierlichen Rückgang der Marktanteile. Ab 2011 sinkt der relative Anteil von Kernbrennstoffen, während Gas leicht zulegt. Der vollständige Rückgang von Kohle und die marginale Rolle erneuerbarer Energieimporte markieren den Übergang hin zu einem diversifizierteren, aber weiterhin fossildominierten Energiemix. Politische Entscheidungen, wie die Energiestrategie 2050, haben spürbare Auswirkungen auf die Importstruktur.</a:t>
            </a:r>
            <a:endParaRPr lang="de-CH" sz="1200">
              <a:latin typeface="Roboto" panose="02000000000000000000" pitchFamily="2" charset="0"/>
              <a:ea typeface="Roboto" panose="02000000000000000000" pitchFamily="2" charset="0"/>
              <a:cs typeface="Roboto" panose="02000000000000000000" pitchFamily="2" charset="0"/>
            </a:endParaRPr>
          </a:p>
        </p:txBody>
      </p:sp>
      <p:pic>
        <p:nvPicPr>
          <p:cNvPr id="4" name="Inhaltsplatzhalter 18" descr="Ein Bild, das Text, Diagramm, Reihe, Screenshot enthält.&#10;&#10;KI-generierte Inhalte können fehlerhaft sein.">
            <a:extLst>
              <a:ext uri="{FF2B5EF4-FFF2-40B4-BE49-F238E27FC236}">
                <a16:creationId xmlns:a16="http://schemas.microsoft.com/office/drawing/2014/main" id="{13A7EEDA-FAD1-574A-F548-6418CF237E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207" y="1010653"/>
            <a:ext cx="8551586" cy="2462068"/>
          </a:xfrm>
          <a:prstGeom prst="rect">
            <a:avLst/>
          </a:prstGeom>
        </p:spPr>
      </p:pic>
    </p:spTree>
    <p:extLst>
      <p:ext uri="{BB962C8B-B14F-4D97-AF65-F5344CB8AC3E}">
        <p14:creationId xmlns:p14="http://schemas.microsoft.com/office/powerpoint/2010/main" val="76727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D97D1E4-A5BF-DDAA-7EED-E8D5892909DF}"/>
              </a:ext>
            </a:extLst>
          </p:cNvPr>
          <p:cNvSpPr>
            <a:spLocks noGrp="1"/>
          </p:cNvSpPr>
          <p:nvPr>
            <p:ph type="title"/>
          </p:nvPr>
        </p:nvSpPr>
        <p:spPr/>
        <p:txBody>
          <a:bodyPr/>
          <a:lstStyle/>
          <a:p>
            <a:r>
              <a:rPr lang="de-DE"/>
              <a:t>Frage 1: Verhältnis von Import zu Inlandsproduktion</a:t>
            </a:r>
            <a:endParaRPr lang="de-CH"/>
          </a:p>
        </p:txBody>
      </p:sp>
      <p:sp>
        <p:nvSpPr>
          <p:cNvPr id="5" name="Textfeld 4">
            <a:extLst>
              <a:ext uri="{FF2B5EF4-FFF2-40B4-BE49-F238E27FC236}">
                <a16:creationId xmlns:a16="http://schemas.microsoft.com/office/drawing/2014/main" id="{91792787-11B5-AAB1-4383-4860F3671D2C}"/>
              </a:ext>
            </a:extLst>
          </p:cNvPr>
          <p:cNvSpPr txBox="1"/>
          <p:nvPr/>
        </p:nvSpPr>
        <p:spPr>
          <a:xfrm>
            <a:off x="203479" y="3593699"/>
            <a:ext cx="8737042" cy="1015663"/>
          </a:xfrm>
          <a:prstGeom prst="rect">
            <a:avLst/>
          </a:prstGeom>
          <a:noFill/>
        </p:spPr>
        <p:txBody>
          <a:bodyPr wrap="square" rtlCol="0">
            <a:spAutoFit/>
          </a:bodyPr>
          <a:lstStyle/>
          <a:p>
            <a:r>
              <a:rPr lang="de-DE" sz="1200">
                <a:latin typeface="Roboto" panose="02000000000000000000" pitchFamily="2" charset="0"/>
                <a:ea typeface="Roboto" panose="02000000000000000000" pitchFamily="2" charset="0"/>
                <a:cs typeface="Roboto" panose="02000000000000000000" pitchFamily="2" charset="0"/>
              </a:rPr>
              <a:t>Trotz politischer Anstrengungen zur Förderung der inländischen Energieproduktion bleibt die Importabhängigkeit hoch. Der Importanteil liegt seit über vier Jahrzehnten konstant bei rund 80 %, wobei in den letzten Jahren ein leichter Rückgang auf ca. 75 % zu verzeichnen war. Die Inlandproduktion konnte ihren Anteil nur marginal steigern, was die strategische Verwundbarkeit der Schweiz in </a:t>
            </a:r>
            <a:r>
              <a:rPr lang="de-DE" sz="1200">
                <a:solidFill>
                  <a:srgbClr val="212529"/>
                </a:solidFill>
                <a:latin typeface="Roboto" panose="02000000000000000000" pitchFamily="2" charset="0"/>
                <a:ea typeface="Roboto" panose="02000000000000000000" pitchFamily="2" charset="0"/>
                <a:cs typeface="Roboto" panose="02000000000000000000" pitchFamily="2" charset="0"/>
              </a:rPr>
              <a:t>energiepolitischer</a:t>
            </a:r>
            <a:r>
              <a:rPr lang="de-DE" sz="1200">
                <a:latin typeface="Roboto" panose="02000000000000000000" pitchFamily="2" charset="0"/>
                <a:ea typeface="Roboto" panose="02000000000000000000" pitchFamily="2" charset="0"/>
                <a:cs typeface="Roboto" panose="02000000000000000000" pitchFamily="2" charset="0"/>
              </a:rPr>
              <a:t> Hinsicht unterstreicht. Für das Energiemanagement und die Versorgungssicherheit ergibt sich daraus ein klarer Handlungsbedarf.</a:t>
            </a:r>
          </a:p>
        </p:txBody>
      </p:sp>
      <p:pic>
        <p:nvPicPr>
          <p:cNvPr id="4" name="Grafik 3" descr="Ein Bild, das Screenshot, Text, Reihe, Diagramm enthält.&#10;&#10;KI-generierte Inhalte können fehlerhaft sein.">
            <a:extLst>
              <a:ext uri="{FF2B5EF4-FFF2-40B4-BE49-F238E27FC236}">
                <a16:creationId xmlns:a16="http://schemas.microsoft.com/office/drawing/2014/main" id="{07AD32E5-4F52-582D-B769-7C005B9949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037869"/>
            <a:ext cx="8362520" cy="2407636"/>
          </a:xfrm>
          <a:prstGeom prst="rect">
            <a:avLst/>
          </a:prstGeom>
        </p:spPr>
      </p:pic>
    </p:spTree>
    <p:extLst>
      <p:ext uri="{BB962C8B-B14F-4D97-AF65-F5344CB8AC3E}">
        <p14:creationId xmlns:p14="http://schemas.microsoft.com/office/powerpoint/2010/main" val="4283178354"/>
      </p:ext>
    </p:extLst>
  </p:cSld>
  <p:clrMapOvr>
    <a:masterClrMapping/>
  </p:clrMapOvr>
</p:sld>
</file>

<file path=ppt/theme/theme1.xml><?xml version="1.0" encoding="utf-8"?>
<a:theme xmlns:a="http://schemas.openxmlformats.org/drawingml/2006/main" name="Renewable Energy Infographics by Slidesgo">
  <a:themeElements>
    <a:clrScheme name="Simple Light">
      <a:dk1>
        <a:srgbClr val="000000"/>
      </a:dk1>
      <a:lt1>
        <a:srgbClr val="FFFFFF"/>
      </a:lt1>
      <a:dk2>
        <a:srgbClr val="7474F3"/>
      </a:dk2>
      <a:lt2>
        <a:srgbClr val="FFFFFF"/>
      </a:lt2>
      <a:accent1>
        <a:srgbClr val="61BC9B"/>
      </a:accent1>
      <a:accent2>
        <a:srgbClr val="B9DB82"/>
      </a:accent2>
      <a:accent3>
        <a:srgbClr val="D9D9D9"/>
      </a:accent3>
      <a:accent4>
        <a:srgbClr val="F3AC3D"/>
      </a:accent4>
      <a:accent5>
        <a:srgbClr val="A7E3F7"/>
      </a:accent5>
      <a:accent6>
        <a:srgbClr val="DE4C57"/>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0000"/>
    </a:dk1>
    <a:lt1>
      <a:srgbClr val="FFFFFF"/>
    </a:lt1>
    <a:dk2>
      <a:srgbClr val="7474F3"/>
    </a:dk2>
    <a:lt2>
      <a:srgbClr val="FFFFFF"/>
    </a:lt2>
    <a:accent1>
      <a:srgbClr val="61BC9B"/>
    </a:accent1>
    <a:accent2>
      <a:srgbClr val="B9DB82"/>
    </a:accent2>
    <a:accent3>
      <a:srgbClr val="D9D9D9"/>
    </a:accent3>
    <a:accent4>
      <a:srgbClr val="F3AC3D"/>
    </a:accent4>
    <a:accent5>
      <a:srgbClr val="A7E3F7"/>
    </a:accent5>
    <a:accent6>
      <a:srgbClr val="DE4C57"/>
    </a:accent6>
    <a:hlink>
      <a:srgbClr val="000000"/>
    </a:hlink>
    <a:folHlink>
      <a:srgbClr val="0097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C337AA01D930844B9AAB4287A0EDD1D1" ma:contentTypeVersion="10" ma:contentTypeDescription="Ein neues Dokument erstellen." ma:contentTypeScope="" ma:versionID="b4db436b670aa6e5271067bf12b69fbc">
  <xsd:schema xmlns:xsd="http://www.w3.org/2001/XMLSchema" xmlns:xs="http://www.w3.org/2001/XMLSchema" xmlns:p="http://schemas.microsoft.com/office/2006/metadata/properties" xmlns:ns2="3200a125-a99f-4805-9fce-b3cd32ded01e" xmlns:ns3="0504ae3c-6daf-4f71-b6be-aab8bda6b8c4" targetNamespace="http://schemas.microsoft.com/office/2006/metadata/properties" ma:root="true" ma:fieldsID="210c52dc01a644c326e45178319876cc" ns2:_="" ns3:_="">
    <xsd:import namespace="3200a125-a99f-4805-9fce-b3cd32ded01e"/>
    <xsd:import namespace="0504ae3c-6daf-4f71-b6be-aab8bda6b8c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00a125-a99f-4805-9fce-b3cd32ded0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2" nillable="true" ma:taxonomy="true" ma:internalName="lcf76f155ced4ddcb4097134ff3c332f" ma:taxonomyFieldName="MediaServiceImageTags" ma:displayName="Bildmarkierungen" ma:readOnly="false" ma:fieldId="{5cf76f15-5ced-4ddc-b409-7134ff3c332f}" ma:taxonomyMulti="true" ma:sspId="5762c749-3c58-4e44-b2b3-1d952cc78e76"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504ae3c-6daf-4f71-b6be-aab8bda6b8c4"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5cda5316-725e-48a7-be03-29481dcaad41}" ma:internalName="TaxCatchAll" ma:showField="CatchAllData" ma:web="0504ae3c-6daf-4f71-b6be-aab8bda6b8c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3200a125-a99f-4805-9fce-b3cd32ded01e">
      <Terms xmlns="http://schemas.microsoft.com/office/infopath/2007/PartnerControls"/>
    </lcf76f155ced4ddcb4097134ff3c332f>
    <TaxCatchAll xmlns="0504ae3c-6daf-4f71-b6be-aab8bda6b8c4" xsi:nil="true"/>
  </documentManagement>
</p:properties>
</file>

<file path=customXml/itemProps1.xml><?xml version="1.0" encoding="utf-8"?>
<ds:datastoreItem xmlns:ds="http://schemas.openxmlformats.org/officeDocument/2006/customXml" ds:itemID="{363DF702-460B-41E9-BAC2-529ACCABD302}">
  <ds:schemaRefs>
    <ds:schemaRef ds:uri="http://schemas.microsoft.com/sharepoint/v3/contenttype/forms"/>
  </ds:schemaRefs>
</ds:datastoreItem>
</file>

<file path=customXml/itemProps2.xml><?xml version="1.0" encoding="utf-8"?>
<ds:datastoreItem xmlns:ds="http://schemas.openxmlformats.org/officeDocument/2006/customXml" ds:itemID="{17A2CFFB-B3CD-4D13-97F0-8FC053471396}">
  <ds:schemaRefs>
    <ds:schemaRef ds:uri="0504ae3c-6daf-4f71-b6be-aab8bda6b8c4"/>
    <ds:schemaRef ds:uri="3200a125-a99f-4805-9fce-b3cd32ded01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A04BE1D-96D0-44B0-92B9-319F2080A63B}">
  <ds:schemaRefs>
    <ds:schemaRef ds:uri="0504ae3c-6daf-4f71-b6be-aab8bda6b8c4"/>
    <ds:schemaRef ds:uri="3200a125-a99f-4805-9fce-b3cd32ded01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Application>Microsoft Office PowerPoint</Application>
  <PresentationFormat>On-screen Show (16:9)</PresentationFormat>
  <Slides>22</Slides>
  <Notes>8</Notes>
  <HiddenSlides>0</HiddenSlide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Renewable Energy Infographics by Slidesgo</vt:lpstr>
      <vt:lpstr>Trends in der Energiebranche seit 1980 ​</vt:lpstr>
      <vt:lpstr>Inhalt</vt:lpstr>
      <vt:lpstr>Umfeld und Perspektive</vt:lpstr>
      <vt:lpstr>Die CPA-Guideline und unsere Überlegungen 1/2</vt:lpstr>
      <vt:lpstr>Die CPA-Guideline und unsere Überlegungen 2/2</vt:lpstr>
      <vt:lpstr>Fragestellungen für unsere Fallstudie</vt:lpstr>
      <vt:lpstr>Frage 1: Welche importierten Energieträger haben über die Zeit an Bedeutung gewonnen oder verloren? </vt:lpstr>
      <vt:lpstr>Frage 1: Relative Marktanteile</vt:lpstr>
      <vt:lpstr>Frage 1: Verhältnis von Import zu Inlandsproduktion</vt:lpstr>
      <vt:lpstr>Frage 1: Zusammenfassung der Empfehlungen</vt:lpstr>
      <vt:lpstr>Frage 2: Wie haben sich die Verbrauchsmuster fossiler Energieträger in verschiedenen Kategorien (z. B. Industrie, Haushalte, Verkehr) verändert?</vt:lpstr>
      <vt:lpstr>Frage 2: Absolute Werte je Kategorie über die Jahre</vt:lpstr>
      <vt:lpstr>Frage 2: Vergleich Anteile am Gesamtverbrauch der fossilen Energieträger je Kategorie</vt:lpstr>
      <vt:lpstr>Frage 2: Die Auswirkungen der gestiegenen Bewohnerzahl in der Schweiz auf den Gesamtverbrauch der fossilen Energieträger</vt:lpstr>
      <vt:lpstr>Frage 2: Zusammenfassung der Empfehlungen</vt:lpstr>
      <vt:lpstr>Frage 3: Wie hat sich der Anteil erneuerbarer Energien aus inländischer Produktion gegenüber Importen fossiler Energieträger über die Jahre verändert?</vt:lpstr>
      <vt:lpstr>Frage 3: Anteilige Entwicklung von Inl. Erneuerbaren und Imp. Fossilen Energien</vt:lpstr>
      <vt:lpstr>Frage 3: Direktvergleich der absoluten Mengen von Inl. Erneuerbaren und Imp. Fossilen Energien</vt:lpstr>
      <vt:lpstr>Frage 3: Isoliertes prozentuales Wachstum von Inl. Erneuerbaren und Imp. Fossilen Energien</vt:lpstr>
      <vt:lpstr>Frage 3: Zusammenfassung der Empfehlungen</vt:lpstr>
      <vt:lpstr>In a nutshell</vt:lpstr>
      <vt:lpstr>Vielen Dank für die Aufmerksamkeit!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1</cp:revision>
  <dcterms:modified xsi:type="dcterms:W3CDTF">2025-06-02T17:09:05Z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0x010100C337AA01D930844B9AAB4287A0EDD1D1</vt:lpwstr>
  </property>
  <property fmtid="{D5CDD505-2E9C-101B-9397-08002B2CF9AE}" pid="3" name="MediaServiceImageTags">
    <vt:lpwstr/>
  </property>
</Properties>
</file>

<file path=docProps/thumbnail.jpeg>
</file>